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5" r:id="rId2"/>
    <p:sldMasterId id="2147483680" r:id="rId3"/>
  </p:sldMasterIdLst>
  <p:notesMasterIdLst>
    <p:notesMasterId r:id="rId28"/>
  </p:notesMasterIdLst>
  <p:sldIdLst>
    <p:sldId id="330" r:id="rId4"/>
    <p:sldId id="311" r:id="rId5"/>
    <p:sldId id="313" r:id="rId6"/>
    <p:sldId id="314" r:id="rId7"/>
    <p:sldId id="258" r:id="rId8"/>
    <p:sldId id="315" r:id="rId9"/>
    <p:sldId id="316" r:id="rId10"/>
    <p:sldId id="317" r:id="rId11"/>
    <p:sldId id="318" r:id="rId12"/>
    <p:sldId id="319" r:id="rId13"/>
    <p:sldId id="329" r:id="rId14"/>
    <p:sldId id="266" r:id="rId15"/>
    <p:sldId id="320" r:id="rId16"/>
    <p:sldId id="321" r:id="rId17"/>
    <p:sldId id="322" r:id="rId18"/>
    <p:sldId id="323" r:id="rId19"/>
    <p:sldId id="260" r:id="rId20"/>
    <p:sldId id="261" r:id="rId21"/>
    <p:sldId id="324" r:id="rId22"/>
    <p:sldId id="325" r:id="rId23"/>
    <p:sldId id="326" r:id="rId24"/>
    <p:sldId id="327" r:id="rId25"/>
    <p:sldId id="328" r:id="rId26"/>
    <p:sldId id="268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9370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2733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3520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play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159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54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76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81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2457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69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A,B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/>
              <a:t>học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43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37a46c28c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37a46c28cf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9103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37a46c28c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37a46c28cf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448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35b4cf82c8_0_2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35b4cf82c8_0_2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6258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137cc96a56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137cc96a56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83769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137a46c28cf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8" name="Google Shape;1128;g137a46c28cf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0194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g137cc96a568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6" name="Google Shape;1396;g137cc96a568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9617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g137cc96a56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0" name="Google Shape;1420;g137cc96a56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26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527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135b4cf82c8_0_2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135b4cf82c8_0_2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379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390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" name="Google Shape;2280;g13a726dbbe6_4_18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1" name="Google Shape;2281;g13a726dbbe6_4_18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947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135b4cf82c8_0_2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135b4cf82c8_0_2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210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5b4cf82c8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5b4cf82c8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61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135b4cf82c8_0_3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135b4cf82c8_0_3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019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960000" y="906500"/>
            <a:ext cx="10255200" cy="56308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266267" y="618400"/>
            <a:ext cx="7659600" cy="7452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323833" y="1399317"/>
            <a:ext cx="9544400" cy="8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>
            <a:off x="10646851" y="113732"/>
            <a:ext cx="1357261" cy="1620128"/>
            <a:chOff x="7985138" y="85299"/>
            <a:chExt cx="1017946" cy="1215096"/>
          </a:xfrm>
        </p:grpSpPr>
        <p:sp>
          <p:nvSpPr>
            <p:cNvPr id="23" name="Google Shape;23;p4"/>
            <p:cNvSpPr/>
            <p:nvPr/>
          </p:nvSpPr>
          <p:spPr>
            <a:xfrm>
              <a:off x="7985150" y="86538"/>
              <a:ext cx="1017934" cy="1212624"/>
            </a:xfrm>
            <a:custGeom>
              <a:avLst/>
              <a:gdLst/>
              <a:ahLst/>
              <a:cxnLst/>
              <a:rect l="l" t="t" r="r" b="b"/>
              <a:pathLst>
                <a:path w="28422" h="33858" extrusionOk="0">
                  <a:moveTo>
                    <a:pt x="8617" y="0"/>
                  </a:moveTo>
                  <a:cubicBezTo>
                    <a:pt x="8243" y="0"/>
                    <a:pt x="7877" y="233"/>
                    <a:pt x="7770" y="595"/>
                  </a:cubicBezTo>
                  <a:lnTo>
                    <a:pt x="134" y="23720"/>
                  </a:lnTo>
                  <a:cubicBezTo>
                    <a:pt x="1" y="24188"/>
                    <a:pt x="251" y="24705"/>
                    <a:pt x="702" y="24839"/>
                  </a:cubicBezTo>
                  <a:lnTo>
                    <a:pt x="4378" y="26059"/>
                  </a:lnTo>
                  <a:lnTo>
                    <a:pt x="3777" y="29651"/>
                  </a:lnTo>
                  <a:cubicBezTo>
                    <a:pt x="3693" y="30136"/>
                    <a:pt x="4027" y="30587"/>
                    <a:pt x="4512" y="30670"/>
                  </a:cubicBezTo>
                  <a:lnTo>
                    <a:pt x="23242" y="33845"/>
                  </a:lnTo>
                  <a:cubicBezTo>
                    <a:pt x="23293" y="33854"/>
                    <a:pt x="23342" y="33858"/>
                    <a:pt x="23392" y="33858"/>
                  </a:cubicBezTo>
                  <a:cubicBezTo>
                    <a:pt x="23816" y="33858"/>
                    <a:pt x="24187" y="33546"/>
                    <a:pt x="24262" y="33127"/>
                  </a:cubicBezTo>
                  <a:lnTo>
                    <a:pt x="28338" y="9150"/>
                  </a:lnTo>
                  <a:cubicBezTo>
                    <a:pt x="28422" y="8649"/>
                    <a:pt x="28105" y="8181"/>
                    <a:pt x="27603" y="8097"/>
                  </a:cubicBezTo>
                  <a:lnTo>
                    <a:pt x="27202" y="8030"/>
                  </a:lnTo>
                  <a:lnTo>
                    <a:pt x="27503" y="7111"/>
                  </a:lnTo>
                  <a:cubicBezTo>
                    <a:pt x="27653" y="6660"/>
                    <a:pt x="27403" y="6142"/>
                    <a:pt x="26935" y="5992"/>
                  </a:cubicBezTo>
                  <a:lnTo>
                    <a:pt x="8890" y="44"/>
                  </a:lnTo>
                  <a:cubicBezTo>
                    <a:pt x="8801" y="14"/>
                    <a:pt x="8708" y="0"/>
                    <a:pt x="8617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24" name="Google Shape;24;p4"/>
            <p:cNvGrpSpPr/>
            <p:nvPr/>
          </p:nvGrpSpPr>
          <p:grpSpPr>
            <a:xfrm>
              <a:off x="7985138" y="85299"/>
              <a:ext cx="1017946" cy="1215096"/>
              <a:chOff x="7985150" y="198000"/>
              <a:chExt cx="855776" cy="1021518"/>
            </a:xfrm>
          </p:grpSpPr>
          <p:sp>
            <p:nvSpPr>
              <p:cNvPr id="25" name="Google Shape;25;p4"/>
              <p:cNvSpPr/>
              <p:nvPr/>
            </p:nvSpPr>
            <p:spPr>
              <a:xfrm>
                <a:off x="8096379" y="346306"/>
                <a:ext cx="744547" cy="873212"/>
              </a:xfrm>
              <a:custGeom>
                <a:avLst/>
                <a:gdLst/>
                <a:ahLst/>
                <a:cxnLst/>
                <a:rect l="l" t="t" r="r" b="b"/>
                <a:pathLst>
                  <a:path w="19941" h="23387" extrusionOk="0">
                    <a:moveTo>
                      <a:pt x="4079" y="1"/>
                    </a:moveTo>
                    <a:cubicBezTo>
                      <a:pt x="3730" y="1"/>
                      <a:pt x="3371" y="265"/>
                      <a:pt x="3314" y="611"/>
                    </a:cubicBezTo>
                    <a:lnTo>
                      <a:pt x="31" y="20003"/>
                    </a:lnTo>
                    <a:cubicBezTo>
                      <a:pt x="1" y="20368"/>
                      <a:pt x="274" y="20763"/>
                      <a:pt x="639" y="20824"/>
                    </a:cubicBezTo>
                    <a:lnTo>
                      <a:pt x="15806" y="23377"/>
                    </a:lnTo>
                    <a:cubicBezTo>
                      <a:pt x="15850" y="23383"/>
                      <a:pt x="15893" y="23386"/>
                      <a:pt x="15935" y="23386"/>
                    </a:cubicBezTo>
                    <a:cubicBezTo>
                      <a:pt x="16303" y="23386"/>
                      <a:pt x="16600" y="23151"/>
                      <a:pt x="16627" y="22769"/>
                    </a:cubicBezTo>
                    <a:lnTo>
                      <a:pt x="19910" y="3407"/>
                    </a:lnTo>
                    <a:cubicBezTo>
                      <a:pt x="19940" y="3012"/>
                      <a:pt x="19667" y="2647"/>
                      <a:pt x="19302" y="2556"/>
                    </a:cubicBezTo>
                    <a:lnTo>
                      <a:pt x="4134" y="3"/>
                    </a:lnTo>
                    <a:cubicBezTo>
                      <a:pt x="4116" y="1"/>
                      <a:pt x="4097" y="1"/>
                      <a:pt x="40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Google Shape;26;p4"/>
              <p:cNvSpPr/>
              <p:nvPr/>
            </p:nvSpPr>
            <p:spPr>
              <a:xfrm>
                <a:off x="7985150" y="198000"/>
                <a:ext cx="834194" cy="930525"/>
              </a:xfrm>
              <a:custGeom>
                <a:avLst/>
                <a:gdLst/>
                <a:ahLst/>
                <a:cxnLst/>
                <a:rect l="l" t="t" r="r" b="b"/>
                <a:pathLst>
                  <a:path w="22342" h="24922" extrusionOk="0">
                    <a:moveTo>
                      <a:pt x="7000" y="0"/>
                    </a:moveTo>
                    <a:cubicBezTo>
                      <a:pt x="6673" y="0"/>
                      <a:pt x="6368" y="177"/>
                      <a:pt x="6293" y="480"/>
                    </a:cubicBezTo>
                    <a:lnTo>
                      <a:pt x="122" y="19142"/>
                    </a:lnTo>
                    <a:cubicBezTo>
                      <a:pt x="1" y="19538"/>
                      <a:pt x="214" y="19933"/>
                      <a:pt x="578" y="20054"/>
                    </a:cubicBezTo>
                    <a:lnTo>
                      <a:pt x="15168" y="24887"/>
                    </a:lnTo>
                    <a:cubicBezTo>
                      <a:pt x="15244" y="24911"/>
                      <a:pt x="15320" y="24922"/>
                      <a:pt x="15394" y="24922"/>
                    </a:cubicBezTo>
                    <a:cubicBezTo>
                      <a:pt x="15705" y="24922"/>
                      <a:pt x="15982" y="24726"/>
                      <a:pt x="16080" y="24431"/>
                    </a:cubicBezTo>
                    <a:lnTo>
                      <a:pt x="22250" y="5768"/>
                    </a:lnTo>
                    <a:cubicBezTo>
                      <a:pt x="22342" y="5404"/>
                      <a:pt x="22159" y="4978"/>
                      <a:pt x="21795" y="4856"/>
                    </a:cubicBezTo>
                    <a:lnTo>
                      <a:pt x="7205" y="24"/>
                    </a:lnTo>
                    <a:cubicBezTo>
                      <a:pt x="7137" y="8"/>
                      <a:pt x="7068" y="0"/>
                      <a:pt x="70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8259807" y="299858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83" y="1"/>
                    </a:moveTo>
                    <a:lnTo>
                      <a:pt x="1" y="487"/>
                    </a:lnTo>
                    <a:lnTo>
                      <a:pt x="12432" y="4560"/>
                    </a:lnTo>
                    <a:lnTo>
                      <a:pt x="12584" y="4104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8230310" y="388385"/>
                <a:ext cx="469892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0" extrusionOk="0">
                    <a:moveTo>
                      <a:pt x="152" y="1"/>
                    </a:moveTo>
                    <a:lnTo>
                      <a:pt x="0" y="457"/>
                    </a:lnTo>
                    <a:lnTo>
                      <a:pt x="12432" y="4560"/>
                    </a:lnTo>
                    <a:lnTo>
                      <a:pt x="12584" y="407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8201933" y="476913"/>
                <a:ext cx="468735" cy="170259"/>
              </a:xfrm>
              <a:custGeom>
                <a:avLst/>
                <a:gdLst/>
                <a:ahLst/>
                <a:cxnLst/>
                <a:rect l="l" t="t" r="r" b="b"/>
                <a:pathLst>
                  <a:path w="12554" h="4560" extrusionOk="0">
                    <a:moveTo>
                      <a:pt x="152" y="1"/>
                    </a:moveTo>
                    <a:lnTo>
                      <a:pt x="0" y="487"/>
                    </a:lnTo>
                    <a:lnTo>
                      <a:pt x="12402" y="4560"/>
                    </a:lnTo>
                    <a:lnTo>
                      <a:pt x="12554" y="4104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8171279" y="566561"/>
                <a:ext cx="469892" cy="170296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61" extrusionOk="0">
                    <a:moveTo>
                      <a:pt x="153" y="1"/>
                    </a:moveTo>
                    <a:lnTo>
                      <a:pt x="1" y="457"/>
                    </a:lnTo>
                    <a:lnTo>
                      <a:pt x="12433" y="4560"/>
                    </a:lnTo>
                    <a:lnTo>
                      <a:pt x="12585" y="4074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8142902" y="653969"/>
                <a:ext cx="469892" cy="171379"/>
              </a:xfrm>
              <a:custGeom>
                <a:avLst/>
                <a:gdLst/>
                <a:ahLst/>
                <a:cxnLst/>
                <a:rect l="l" t="t" r="r" b="b"/>
                <a:pathLst>
                  <a:path w="12585" h="4590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12433" y="4590"/>
                    </a:lnTo>
                    <a:lnTo>
                      <a:pt x="12585" y="4104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" name="Google Shape;32;p4"/>
              <p:cNvSpPr/>
              <p:nvPr/>
            </p:nvSpPr>
            <p:spPr>
              <a:xfrm>
                <a:off x="8113405" y="742497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6"/>
                    </a:lnTo>
                    <a:lnTo>
                      <a:pt x="7508" y="2948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8085029" y="832145"/>
                <a:ext cx="286043" cy="110108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2949" extrusionOk="0">
                    <a:moveTo>
                      <a:pt x="153" y="0"/>
                    </a:moveTo>
                    <a:lnTo>
                      <a:pt x="1" y="487"/>
                    </a:lnTo>
                    <a:lnTo>
                      <a:pt x="7508" y="2949"/>
                    </a:lnTo>
                    <a:lnTo>
                      <a:pt x="7660" y="249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834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"/>
          <p:cNvSpPr/>
          <p:nvPr/>
        </p:nvSpPr>
        <p:spPr>
          <a:xfrm>
            <a:off x="960000" y="906500"/>
            <a:ext cx="10255200" cy="52316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hasCustomPrompt="1"/>
          </p:nvPr>
        </p:nvSpPr>
        <p:spPr>
          <a:xfrm>
            <a:off x="2111900" y="2168200"/>
            <a:ext cx="1356000" cy="1061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subTitle" idx="1"/>
          </p:nvPr>
        </p:nvSpPr>
        <p:spPr>
          <a:xfrm>
            <a:off x="1163200" y="4166281"/>
            <a:ext cx="3267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" hasCustomPrompt="1"/>
          </p:nvPr>
        </p:nvSpPr>
        <p:spPr>
          <a:xfrm>
            <a:off x="5416800" y="2177017"/>
            <a:ext cx="1358400" cy="1060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4462200" y="4166267"/>
            <a:ext cx="32676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 hasCustomPrompt="1"/>
          </p:nvPr>
        </p:nvSpPr>
        <p:spPr>
          <a:xfrm>
            <a:off x="8597600" y="2177033"/>
            <a:ext cx="1358400" cy="1060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336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7761200" y="4166267"/>
            <a:ext cx="32688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6"/>
          </p:nvPr>
        </p:nvSpPr>
        <p:spPr>
          <a:xfrm>
            <a:off x="3217000" y="623899"/>
            <a:ext cx="5758400" cy="744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38100" dir="120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ubTitle" idx="7"/>
          </p:nvPr>
        </p:nvSpPr>
        <p:spPr>
          <a:xfrm>
            <a:off x="1156667" y="3438667"/>
            <a:ext cx="3267600" cy="7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4461600" y="3437651"/>
            <a:ext cx="3268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7767733" y="3437651"/>
            <a:ext cx="3268800" cy="72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87" name="Google Shape;187;p13"/>
          <p:cNvGrpSpPr/>
          <p:nvPr/>
        </p:nvGrpSpPr>
        <p:grpSpPr>
          <a:xfrm>
            <a:off x="146900" y="284733"/>
            <a:ext cx="2103771" cy="1658857"/>
            <a:chOff x="110175" y="213549"/>
            <a:chExt cx="1577828" cy="1244143"/>
          </a:xfrm>
        </p:grpSpPr>
        <p:sp>
          <p:nvSpPr>
            <p:cNvPr id="188" name="Google Shape;188;p13"/>
            <p:cNvSpPr/>
            <p:nvPr/>
          </p:nvSpPr>
          <p:spPr>
            <a:xfrm>
              <a:off x="110175" y="214650"/>
              <a:ext cx="1577810" cy="1243042"/>
            </a:xfrm>
            <a:custGeom>
              <a:avLst/>
              <a:gdLst/>
              <a:ahLst/>
              <a:cxnLst/>
              <a:rect l="l" t="t" r="r" b="b"/>
              <a:pathLst>
                <a:path w="36910" h="29077" extrusionOk="0">
                  <a:moveTo>
                    <a:pt x="14620" y="1"/>
                  </a:moveTo>
                  <a:lnTo>
                    <a:pt x="0" y="17044"/>
                  </a:lnTo>
                  <a:lnTo>
                    <a:pt x="335" y="17929"/>
                  </a:lnTo>
                  <a:lnTo>
                    <a:pt x="6266" y="19065"/>
                  </a:lnTo>
                  <a:lnTo>
                    <a:pt x="6233" y="19082"/>
                  </a:lnTo>
                  <a:lnTo>
                    <a:pt x="8655" y="25949"/>
                  </a:lnTo>
                  <a:cubicBezTo>
                    <a:pt x="8823" y="26434"/>
                    <a:pt x="9240" y="26768"/>
                    <a:pt x="9742" y="26868"/>
                  </a:cubicBezTo>
                  <a:lnTo>
                    <a:pt x="22390" y="29024"/>
                  </a:lnTo>
                  <a:cubicBezTo>
                    <a:pt x="22618" y="29059"/>
                    <a:pt x="22849" y="29077"/>
                    <a:pt x="23079" y="29077"/>
                  </a:cubicBezTo>
                  <a:cubicBezTo>
                    <a:pt x="24363" y="29077"/>
                    <a:pt x="25636" y="28534"/>
                    <a:pt x="26500" y="27570"/>
                  </a:cubicBezTo>
                  <a:lnTo>
                    <a:pt x="32315" y="20987"/>
                  </a:lnTo>
                  <a:lnTo>
                    <a:pt x="33150" y="20719"/>
                  </a:lnTo>
                  <a:lnTo>
                    <a:pt x="32900" y="20318"/>
                  </a:lnTo>
                  <a:lnTo>
                    <a:pt x="34988" y="17963"/>
                  </a:lnTo>
                  <a:cubicBezTo>
                    <a:pt x="35322" y="17578"/>
                    <a:pt x="35423" y="17044"/>
                    <a:pt x="35256" y="16559"/>
                  </a:cubicBezTo>
                  <a:lnTo>
                    <a:pt x="32900" y="9709"/>
                  </a:lnTo>
                  <a:lnTo>
                    <a:pt x="36910" y="5030"/>
                  </a:lnTo>
                  <a:lnTo>
                    <a:pt x="36592" y="4128"/>
                  </a:lnTo>
                  <a:lnTo>
                    <a:pt x="14620" y="1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89" name="Google Shape;189;p13"/>
            <p:cNvGrpSpPr/>
            <p:nvPr/>
          </p:nvGrpSpPr>
          <p:grpSpPr>
            <a:xfrm>
              <a:off x="110196" y="213549"/>
              <a:ext cx="1577806" cy="1243215"/>
              <a:chOff x="3601400" y="1313375"/>
              <a:chExt cx="1024350" cy="807125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3774650" y="1580850"/>
                <a:ext cx="810825" cy="539650"/>
              </a:xfrm>
              <a:custGeom>
                <a:avLst/>
                <a:gdLst/>
                <a:ahLst/>
                <a:cxnLst/>
                <a:rect l="l" t="t" r="r" b="b"/>
                <a:pathLst>
                  <a:path w="32433" h="21586" extrusionOk="0">
                    <a:moveTo>
                      <a:pt x="29545" y="1"/>
                    </a:moveTo>
                    <a:lnTo>
                      <a:pt x="1" y="10457"/>
                    </a:lnTo>
                    <a:lnTo>
                      <a:pt x="2706" y="18086"/>
                    </a:lnTo>
                    <a:cubicBezTo>
                      <a:pt x="2888" y="18633"/>
                      <a:pt x="3344" y="18998"/>
                      <a:pt x="3922" y="19120"/>
                    </a:cubicBezTo>
                    <a:lnTo>
                      <a:pt x="17964" y="21521"/>
                    </a:lnTo>
                    <a:cubicBezTo>
                      <a:pt x="18228" y="21564"/>
                      <a:pt x="18494" y="21585"/>
                      <a:pt x="18760" y="21585"/>
                    </a:cubicBezTo>
                    <a:cubicBezTo>
                      <a:pt x="20177" y="21585"/>
                      <a:pt x="21577" y="20980"/>
                      <a:pt x="22524" y="19880"/>
                    </a:cubicBezTo>
                    <a:lnTo>
                      <a:pt x="31946" y="9211"/>
                    </a:lnTo>
                    <a:cubicBezTo>
                      <a:pt x="32342" y="8785"/>
                      <a:pt x="32433" y="8177"/>
                      <a:pt x="32250" y="7661"/>
                    </a:cubicBezTo>
                    <a:lnTo>
                      <a:pt x="295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3601400" y="1786025"/>
                <a:ext cx="618575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24743" h="5594" extrusionOk="0">
                    <a:moveTo>
                      <a:pt x="0" y="1"/>
                    </a:moveTo>
                    <a:lnTo>
                      <a:pt x="396" y="1004"/>
                    </a:lnTo>
                    <a:lnTo>
                      <a:pt x="24742" y="5594"/>
                    </a:lnTo>
                    <a:lnTo>
                      <a:pt x="24408" y="465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4211600" y="1428125"/>
                <a:ext cx="414150" cy="497750"/>
              </a:xfrm>
              <a:custGeom>
                <a:avLst/>
                <a:gdLst/>
                <a:ahLst/>
                <a:cxnLst/>
                <a:rect l="l" t="t" r="r" b="b"/>
                <a:pathLst>
                  <a:path w="16566" h="19910" extrusionOk="0">
                    <a:moveTo>
                      <a:pt x="16231" y="0"/>
                    </a:moveTo>
                    <a:lnTo>
                      <a:pt x="0" y="18967"/>
                    </a:lnTo>
                    <a:lnTo>
                      <a:pt x="334" y="19910"/>
                    </a:lnTo>
                    <a:lnTo>
                      <a:pt x="16566" y="1003"/>
                    </a:lnTo>
                    <a:lnTo>
                      <a:pt x="162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3601400" y="1313375"/>
                <a:ext cx="1016000" cy="588950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23558" extrusionOk="0">
                    <a:moveTo>
                      <a:pt x="16232" y="1"/>
                    </a:moveTo>
                    <a:lnTo>
                      <a:pt x="0" y="18907"/>
                    </a:lnTo>
                    <a:lnTo>
                      <a:pt x="24408" y="23557"/>
                    </a:lnTo>
                    <a:lnTo>
                      <a:pt x="40639" y="4590"/>
                    </a:lnTo>
                    <a:lnTo>
                      <a:pt x="1623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4071000" y="1571375"/>
                <a:ext cx="451400" cy="331700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3268" extrusionOk="0">
                    <a:moveTo>
                      <a:pt x="1551" y="1"/>
                    </a:moveTo>
                    <a:cubicBezTo>
                      <a:pt x="1401" y="1"/>
                      <a:pt x="1247" y="25"/>
                      <a:pt x="1095" y="76"/>
                    </a:cubicBezTo>
                    <a:cubicBezTo>
                      <a:pt x="366" y="350"/>
                      <a:pt x="1" y="1109"/>
                      <a:pt x="274" y="1839"/>
                    </a:cubicBezTo>
                    <a:cubicBezTo>
                      <a:pt x="463" y="2404"/>
                      <a:pt x="962" y="2750"/>
                      <a:pt x="1516" y="2750"/>
                    </a:cubicBezTo>
                    <a:cubicBezTo>
                      <a:pt x="1677" y="2750"/>
                      <a:pt x="1843" y="2721"/>
                      <a:pt x="2007" y="2660"/>
                    </a:cubicBezTo>
                    <a:cubicBezTo>
                      <a:pt x="2341" y="2568"/>
                      <a:pt x="2615" y="2325"/>
                      <a:pt x="2767" y="2021"/>
                    </a:cubicBezTo>
                    <a:lnTo>
                      <a:pt x="13740" y="4331"/>
                    </a:lnTo>
                    <a:lnTo>
                      <a:pt x="15320" y="8739"/>
                    </a:lnTo>
                    <a:cubicBezTo>
                      <a:pt x="15168" y="8891"/>
                      <a:pt x="15108" y="9073"/>
                      <a:pt x="15199" y="9286"/>
                    </a:cubicBezTo>
                    <a:cubicBezTo>
                      <a:pt x="15229" y="9438"/>
                      <a:pt x="15351" y="9499"/>
                      <a:pt x="15472" y="9590"/>
                    </a:cubicBezTo>
                    <a:lnTo>
                      <a:pt x="16171" y="13268"/>
                    </a:lnTo>
                    <a:lnTo>
                      <a:pt x="18056" y="12660"/>
                    </a:lnTo>
                    <a:lnTo>
                      <a:pt x="16111" y="9407"/>
                    </a:lnTo>
                    <a:cubicBezTo>
                      <a:pt x="16171" y="9286"/>
                      <a:pt x="16171" y="9134"/>
                      <a:pt x="16141" y="8982"/>
                    </a:cubicBezTo>
                    <a:cubicBezTo>
                      <a:pt x="16080" y="8800"/>
                      <a:pt x="15928" y="8678"/>
                      <a:pt x="15716" y="8648"/>
                    </a:cubicBezTo>
                    <a:lnTo>
                      <a:pt x="14105" y="3997"/>
                    </a:lnTo>
                    <a:lnTo>
                      <a:pt x="2919" y="1596"/>
                    </a:lnTo>
                    <a:cubicBezTo>
                      <a:pt x="2949" y="1383"/>
                      <a:pt x="2949" y="1140"/>
                      <a:pt x="2858" y="927"/>
                    </a:cubicBezTo>
                    <a:cubicBezTo>
                      <a:pt x="2642" y="350"/>
                      <a:pt x="2121" y="1"/>
                      <a:pt x="15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195" name="Google Shape;195;p13"/>
          <p:cNvGrpSpPr/>
          <p:nvPr/>
        </p:nvGrpSpPr>
        <p:grpSpPr>
          <a:xfrm>
            <a:off x="9426737" y="4414437"/>
            <a:ext cx="3181416" cy="2843409"/>
            <a:chOff x="7070053" y="3310827"/>
            <a:chExt cx="2386062" cy="2132557"/>
          </a:xfrm>
        </p:grpSpPr>
        <p:sp>
          <p:nvSpPr>
            <p:cNvPr id="196" name="Google Shape;196;p13"/>
            <p:cNvSpPr/>
            <p:nvPr/>
          </p:nvSpPr>
          <p:spPr>
            <a:xfrm rot="-1284007">
              <a:off x="7279455" y="3617351"/>
              <a:ext cx="1967259" cy="1519508"/>
            </a:xfrm>
            <a:custGeom>
              <a:avLst/>
              <a:gdLst/>
              <a:ahLst/>
              <a:cxnLst/>
              <a:rect l="l" t="t" r="r" b="b"/>
              <a:pathLst>
                <a:path w="33919" h="26199" extrusionOk="0">
                  <a:moveTo>
                    <a:pt x="29574" y="0"/>
                  </a:moveTo>
                  <a:lnTo>
                    <a:pt x="16091" y="4745"/>
                  </a:lnTo>
                  <a:lnTo>
                    <a:pt x="1922" y="3091"/>
                  </a:lnTo>
                  <a:lnTo>
                    <a:pt x="1420" y="3425"/>
                  </a:lnTo>
                  <a:lnTo>
                    <a:pt x="969" y="3743"/>
                  </a:lnTo>
                  <a:lnTo>
                    <a:pt x="501" y="4094"/>
                  </a:lnTo>
                  <a:lnTo>
                    <a:pt x="0" y="4428"/>
                  </a:lnTo>
                  <a:lnTo>
                    <a:pt x="2239" y="23943"/>
                  </a:lnTo>
                  <a:lnTo>
                    <a:pt x="18513" y="26199"/>
                  </a:lnTo>
                  <a:lnTo>
                    <a:pt x="33919" y="20384"/>
                  </a:lnTo>
                  <a:lnTo>
                    <a:pt x="31730" y="819"/>
                  </a:lnTo>
                  <a:lnTo>
                    <a:pt x="31162" y="635"/>
                  </a:lnTo>
                  <a:lnTo>
                    <a:pt x="30660" y="401"/>
                  </a:lnTo>
                  <a:lnTo>
                    <a:pt x="30126" y="167"/>
                  </a:lnTo>
                  <a:lnTo>
                    <a:pt x="29574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97" name="Google Shape;197;p13"/>
            <p:cNvGrpSpPr/>
            <p:nvPr/>
          </p:nvGrpSpPr>
          <p:grpSpPr>
            <a:xfrm rot="-1281339">
              <a:off x="7281154" y="3617623"/>
              <a:ext cx="1963878" cy="1518942"/>
              <a:chOff x="2782225" y="1197125"/>
              <a:chExt cx="704450" cy="544850"/>
            </a:xfrm>
          </p:grpSpPr>
          <p:sp>
            <p:nvSpPr>
              <p:cNvPr id="198" name="Google Shape;198;p13"/>
              <p:cNvSpPr/>
              <p:nvPr/>
            </p:nvSpPr>
            <p:spPr>
              <a:xfrm>
                <a:off x="2931175" y="1350625"/>
                <a:ext cx="433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733" extrusionOk="0">
                    <a:moveTo>
                      <a:pt x="851" y="0"/>
                    </a:moveTo>
                    <a:cubicBezTo>
                      <a:pt x="396" y="0"/>
                      <a:pt x="0" y="365"/>
                      <a:pt x="0" y="851"/>
                    </a:cubicBezTo>
                    <a:cubicBezTo>
                      <a:pt x="0" y="1337"/>
                      <a:pt x="396" y="1733"/>
                      <a:pt x="851" y="1733"/>
                    </a:cubicBezTo>
                    <a:cubicBezTo>
                      <a:pt x="1338" y="1733"/>
                      <a:pt x="1733" y="1337"/>
                      <a:pt x="1733" y="851"/>
                    </a:cubicBezTo>
                    <a:cubicBezTo>
                      <a:pt x="1733" y="365"/>
                      <a:pt x="1338" y="0"/>
                      <a:pt x="851" y="0"/>
                    </a:cubicBezTo>
                    <a:close/>
                  </a:path>
                </a:pathLst>
              </a:custGeom>
              <a:solidFill>
                <a:srgbClr val="2E7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9" name="Google Shape;199;p13"/>
              <p:cNvSpPr/>
              <p:nvPr/>
            </p:nvSpPr>
            <p:spPr>
              <a:xfrm>
                <a:off x="3318725" y="1442550"/>
                <a:ext cx="9120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3649" extrusionOk="0">
                    <a:moveTo>
                      <a:pt x="1824" y="1"/>
                    </a:moveTo>
                    <a:cubicBezTo>
                      <a:pt x="790" y="1"/>
                      <a:pt x="0" y="791"/>
                      <a:pt x="0" y="1825"/>
                    </a:cubicBezTo>
                    <a:cubicBezTo>
                      <a:pt x="0" y="2858"/>
                      <a:pt x="821" y="3648"/>
                      <a:pt x="1824" y="3648"/>
                    </a:cubicBezTo>
                    <a:cubicBezTo>
                      <a:pt x="2827" y="3648"/>
                      <a:pt x="3648" y="2797"/>
                      <a:pt x="3648" y="1825"/>
                    </a:cubicBezTo>
                    <a:cubicBezTo>
                      <a:pt x="3648" y="822"/>
                      <a:pt x="2797" y="1"/>
                      <a:pt x="1824" y="1"/>
                    </a:cubicBezTo>
                    <a:close/>
                  </a:path>
                </a:pathLst>
              </a:custGeom>
              <a:solidFill>
                <a:srgbClr val="2E77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0" name="Google Shape;200;p13"/>
              <p:cNvSpPr/>
              <p:nvPr/>
            </p:nvSpPr>
            <p:spPr>
              <a:xfrm>
                <a:off x="2782225" y="1210800"/>
                <a:ext cx="704450" cy="531175"/>
              </a:xfrm>
              <a:custGeom>
                <a:avLst/>
                <a:gdLst/>
                <a:ahLst/>
                <a:cxnLst/>
                <a:rect l="l" t="t" r="r" b="b"/>
                <a:pathLst>
                  <a:path w="28178" h="21247" extrusionOk="0">
                    <a:moveTo>
                      <a:pt x="25898" y="0"/>
                    </a:moveTo>
                    <a:lnTo>
                      <a:pt x="27722" y="16171"/>
                    </a:lnTo>
                    <a:lnTo>
                      <a:pt x="15351" y="20791"/>
                    </a:lnTo>
                    <a:lnTo>
                      <a:pt x="2220" y="19058"/>
                    </a:lnTo>
                    <a:lnTo>
                      <a:pt x="396" y="2888"/>
                    </a:lnTo>
                    <a:lnTo>
                      <a:pt x="1" y="3161"/>
                    </a:lnTo>
                    <a:lnTo>
                      <a:pt x="1855" y="19362"/>
                    </a:lnTo>
                    <a:lnTo>
                      <a:pt x="15381" y="21247"/>
                    </a:lnTo>
                    <a:lnTo>
                      <a:pt x="28178" y="16414"/>
                    </a:lnTo>
                    <a:lnTo>
                      <a:pt x="26354" y="152"/>
                    </a:lnTo>
                    <a:lnTo>
                      <a:pt x="2589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1" name="Google Shape;201;p13"/>
              <p:cNvSpPr/>
              <p:nvPr/>
            </p:nvSpPr>
            <p:spPr>
              <a:xfrm>
                <a:off x="2792100" y="1206225"/>
                <a:ext cx="683175" cy="524350"/>
              </a:xfrm>
              <a:custGeom>
                <a:avLst/>
                <a:gdLst/>
                <a:ahLst/>
                <a:cxnLst/>
                <a:rect l="l" t="t" r="r" b="b"/>
                <a:pathLst>
                  <a:path w="27327" h="20974" extrusionOk="0">
                    <a:moveTo>
                      <a:pt x="25077" y="1"/>
                    </a:moveTo>
                    <a:lnTo>
                      <a:pt x="26901" y="16141"/>
                    </a:lnTo>
                    <a:lnTo>
                      <a:pt x="14895" y="20548"/>
                    </a:lnTo>
                    <a:lnTo>
                      <a:pt x="2220" y="18907"/>
                    </a:lnTo>
                    <a:lnTo>
                      <a:pt x="396" y="2767"/>
                    </a:lnTo>
                    <a:lnTo>
                      <a:pt x="1" y="3071"/>
                    </a:lnTo>
                    <a:lnTo>
                      <a:pt x="1825" y="19241"/>
                    </a:lnTo>
                    <a:lnTo>
                      <a:pt x="14956" y="20974"/>
                    </a:lnTo>
                    <a:lnTo>
                      <a:pt x="27327" y="16354"/>
                    </a:lnTo>
                    <a:lnTo>
                      <a:pt x="25503" y="183"/>
                    </a:lnTo>
                    <a:lnTo>
                      <a:pt x="250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2" name="Google Shape;202;p13"/>
              <p:cNvSpPr/>
              <p:nvPr/>
            </p:nvSpPr>
            <p:spPr>
              <a:xfrm>
                <a:off x="2802000" y="1200925"/>
                <a:ext cx="662650" cy="519025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20761" extrusionOk="0">
                    <a:moveTo>
                      <a:pt x="24225" y="0"/>
                    </a:moveTo>
                    <a:lnTo>
                      <a:pt x="26049" y="16110"/>
                    </a:lnTo>
                    <a:lnTo>
                      <a:pt x="14438" y="20304"/>
                    </a:lnTo>
                    <a:lnTo>
                      <a:pt x="2189" y="18815"/>
                    </a:lnTo>
                    <a:lnTo>
                      <a:pt x="365" y="2705"/>
                    </a:lnTo>
                    <a:lnTo>
                      <a:pt x="0" y="2979"/>
                    </a:lnTo>
                    <a:lnTo>
                      <a:pt x="1824" y="19119"/>
                    </a:lnTo>
                    <a:lnTo>
                      <a:pt x="14499" y="20760"/>
                    </a:lnTo>
                    <a:lnTo>
                      <a:pt x="26505" y="16353"/>
                    </a:lnTo>
                    <a:lnTo>
                      <a:pt x="24681" y="213"/>
                    </a:lnTo>
                    <a:lnTo>
                      <a:pt x="2422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3" name="Google Shape;203;p13"/>
              <p:cNvSpPr/>
              <p:nvPr/>
            </p:nvSpPr>
            <p:spPr>
              <a:xfrm>
                <a:off x="2811100" y="1197125"/>
                <a:ext cx="642150" cy="511425"/>
              </a:xfrm>
              <a:custGeom>
                <a:avLst/>
                <a:gdLst/>
                <a:ahLst/>
                <a:cxnLst/>
                <a:rect l="l" t="t" r="r" b="b"/>
                <a:pathLst>
                  <a:path w="25686" h="20457" extrusionOk="0">
                    <a:moveTo>
                      <a:pt x="23406" y="0"/>
                    </a:moveTo>
                    <a:lnTo>
                      <a:pt x="25229" y="16049"/>
                    </a:lnTo>
                    <a:lnTo>
                      <a:pt x="14044" y="20000"/>
                    </a:lnTo>
                    <a:lnTo>
                      <a:pt x="2220" y="18663"/>
                    </a:lnTo>
                    <a:lnTo>
                      <a:pt x="426" y="2584"/>
                    </a:lnTo>
                    <a:lnTo>
                      <a:pt x="1" y="2857"/>
                    </a:lnTo>
                    <a:lnTo>
                      <a:pt x="1825" y="18967"/>
                    </a:lnTo>
                    <a:lnTo>
                      <a:pt x="14074" y="20456"/>
                    </a:lnTo>
                    <a:lnTo>
                      <a:pt x="25685" y="16262"/>
                    </a:lnTo>
                    <a:lnTo>
                      <a:pt x="23861" y="152"/>
                    </a:lnTo>
                    <a:lnTo>
                      <a:pt x="234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4" name="Google Shape;204;p13"/>
              <p:cNvSpPr/>
              <p:nvPr/>
            </p:nvSpPr>
            <p:spPr>
              <a:xfrm>
                <a:off x="3116575" y="1197125"/>
                <a:ext cx="325275" cy="50002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20001" extrusionOk="0">
                    <a:moveTo>
                      <a:pt x="11187" y="0"/>
                    </a:moveTo>
                    <a:lnTo>
                      <a:pt x="1" y="3952"/>
                    </a:lnTo>
                    <a:lnTo>
                      <a:pt x="1825" y="20000"/>
                    </a:lnTo>
                    <a:lnTo>
                      <a:pt x="13010" y="16049"/>
                    </a:lnTo>
                    <a:lnTo>
                      <a:pt x="111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5" name="Google Shape;205;p13"/>
              <p:cNvSpPr/>
              <p:nvPr/>
            </p:nvSpPr>
            <p:spPr>
              <a:xfrm>
                <a:off x="2821750" y="1261700"/>
                <a:ext cx="340450" cy="435450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17418" extrusionOk="0">
                    <a:moveTo>
                      <a:pt x="0" y="1"/>
                    </a:moveTo>
                    <a:lnTo>
                      <a:pt x="1794" y="16080"/>
                    </a:lnTo>
                    <a:lnTo>
                      <a:pt x="13618" y="17417"/>
                    </a:lnTo>
                    <a:lnTo>
                      <a:pt x="11794" y="13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6" name="Google Shape;206;p13"/>
              <p:cNvSpPr/>
              <p:nvPr/>
            </p:nvSpPr>
            <p:spPr>
              <a:xfrm>
                <a:off x="2884825" y="1345300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74"/>
                    </a:lnTo>
                    <a:lnTo>
                      <a:pt x="8085" y="1155"/>
                    </a:lnTo>
                    <a:lnTo>
                      <a:pt x="8116" y="91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7" name="Google Shape;207;p13"/>
              <p:cNvSpPr/>
              <p:nvPr/>
            </p:nvSpPr>
            <p:spPr>
              <a:xfrm>
                <a:off x="2889375" y="1393175"/>
                <a:ext cx="2029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56" extrusionOk="0">
                    <a:moveTo>
                      <a:pt x="31" y="0"/>
                    </a:moveTo>
                    <a:lnTo>
                      <a:pt x="1" y="274"/>
                    </a:lnTo>
                    <a:lnTo>
                      <a:pt x="8086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8" name="Google Shape;208;p13"/>
              <p:cNvSpPr/>
              <p:nvPr/>
            </p:nvSpPr>
            <p:spPr>
              <a:xfrm>
                <a:off x="2895450" y="1441800"/>
                <a:ext cx="2029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56" extrusionOk="0">
                    <a:moveTo>
                      <a:pt x="31" y="1"/>
                    </a:moveTo>
                    <a:lnTo>
                      <a:pt x="1" y="274"/>
                    </a:lnTo>
                    <a:lnTo>
                      <a:pt x="8086" y="1156"/>
                    </a:lnTo>
                    <a:lnTo>
                      <a:pt x="8116" y="882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9" name="Google Shape;209;p13"/>
              <p:cNvSpPr/>
              <p:nvPr/>
            </p:nvSpPr>
            <p:spPr>
              <a:xfrm>
                <a:off x="2900025" y="1489675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44"/>
                    </a:lnTo>
                    <a:lnTo>
                      <a:pt x="8085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0" name="Google Shape;210;p13"/>
              <p:cNvSpPr/>
              <p:nvPr/>
            </p:nvSpPr>
            <p:spPr>
              <a:xfrm>
                <a:off x="2906100" y="1537550"/>
                <a:ext cx="2029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8116" h="1156" extrusionOk="0">
                    <a:moveTo>
                      <a:pt x="31" y="0"/>
                    </a:moveTo>
                    <a:lnTo>
                      <a:pt x="0" y="244"/>
                    </a:lnTo>
                    <a:lnTo>
                      <a:pt x="8086" y="1155"/>
                    </a:lnTo>
                    <a:lnTo>
                      <a:pt x="8116" y="88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2911425" y="1585425"/>
                <a:ext cx="20215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1186" extrusionOk="0">
                    <a:moveTo>
                      <a:pt x="30" y="0"/>
                    </a:moveTo>
                    <a:lnTo>
                      <a:pt x="0" y="274"/>
                    </a:lnTo>
                    <a:lnTo>
                      <a:pt x="8055" y="1186"/>
                    </a:lnTo>
                    <a:lnTo>
                      <a:pt x="8085" y="91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162175" y="1292875"/>
                <a:ext cx="19380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2949" extrusionOk="0">
                    <a:moveTo>
                      <a:pt x="7660" y="0"/>
                    </a:moveTo>
                    <a:lnTo>
                      <a:pt x="1" y="2675"/>
                    </a:lnTo>
                    <a:lnTo>
                      <a:pt x="61" y="2948"/>
                    </a:lnTo>
                    <a:lnTo>
                      <a:pt x="7752" y="274"/>
                    </a:lnTo>
                    <a:lnTo>
                      <a:pt x="76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3" name="Google Shape;213;p13"/>
              <p:cNvSpPr/>
              <p:nvPr/>
            </p:nvSpPr>
            <p:spPr>
              <a:xfrm>
                <a:off x="3167500" y="1340725"/>
                <a:ext cx="1938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2919" extrusionOk="0">
                    <a:moveTo>
                      <a:pt x="7660" y="1"/>
                    </a:moveTo>
                    <a:lnTo>
                      <a:pt x="0" y="2676"/>
                    </a:lnTo>
                    <a:lnTo>
                      <a:pt x="61" y="2919"/>
                    </a:lnTo>
                    <a:lnTo>
                      <a:pt x="7751" y="244"/>
                    </a:lnTo>
                    <a:lnTo>
                      <a:pt x="76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4" name="Google Shape;214;p13"/>
              <p:cNvSpPr/>
              <p:nvPr/>
            </p:nvSpPr>
            <p:spPr>
              <a:xfrm>
                <a:off x="3172050" y="1389375"/>
                <a:ext cx="194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919" extrusionOk="0">
                    <a:moveTo>
                      <a:pt x="7691" y="0"/>
                    </a:moveTo>
                    <a:lnTo>
                      <a:pt x="1" y="2675"/>
                    </a:lnTo>
                    <a:lnTo>
                      <a:pt x="92" y="2918"/>
                    </a:lnTo>
                    <a:lnTo>
                      <a:pt x="7782" y="243"/>
                    </a:lnTo>
                    <a:lnTo>
                      <a:pt x="76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3177375" y="1436475"/>
                <a:ext cx="19455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919" extrusionOk="0">
                    <a:moveTo>
                      <a:pt x="7691" y="1"/>
                    </a:moveTo>
                    <a:lnTo>
                      <a:pt x="1" y="2676"/>
                    </a:lnTo>
                    <a:lnTo>
                      <a:pt x="92" y="2919"/>
                    </a:lnTo>
                    <a:lnTo>
                      <a:pt x="7782" y="274"/>
                    </a:lnTo>
                    <a:lnTo>
                      <a:pt x="76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3183450" y="1485125"/>
                <a:ext cx="1945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919" extrusionOk="0">
                    <a:moveTo>
                      <a:pt x="7691" y="0"/>
                    </a:moveTo>
                    <a:lnTo>
                      <a:pt x="1" y="2675"/>
                    </a:lnTo>
                    <a:lnTo>
                      <a:pt x="92" y="2918"/>
                    </a:lnTo>
                    <a:lnTo>
                      <a:pt x="7782" y="243"/>
                    </a:lnTo>
                    <a:lnTo>
                      <a:pt x="76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7" name="Google Shape;217;p13"/>
              <p:cNvSpPr/>
              <p:nvPr/>
            </p:nvSpPr>
            <p:spPr>
              <a:xfrm>
                <a:off x="3188025" y="1532225"/>
                <a:ext cx="194550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2949" extrusionOk="0">
                    <a:moveTo>
                      <a:pt x="7690" y="1"/>
                    </a:moveTo>
                    <a:lnTo>
                      <a:pt x="0" y="2675"/>
                    </a:lnTo>
                    <a:lnTo>
                      <a:pt x="91" y="2949"/>
                    </a:lnTo>
                    <a:lnTo>
                      <a:pt x="7781" y="274"/>
                    </a:lnTo>
                    <a:lnTo>
                      <a:pt x="7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7517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orient="horz" pos="337">
          <p15:clr>
            <a:srgbClr val="FA7B17"/>
          </p15:clr>
        </p15:guide>
        <p15:guide id="3" orient="horz" pos="2903">
          <p15:clr>
            <a:srgbClr val="FA7B17"/>
          </p15:clr>
        </p15:guide>
        <p15:guide id="4" pos="5306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080867" y="1082233"/>
            <a:ext cx="6339600" cy="4691600"/>
          </a:xfrm>
          <a:prstGeom prst="foldedCorner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58567" y="3109367"/>
            <a:ext cx="5399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 sz="4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6471367" y="1699967"/>
            <a:ext cx="1574000" cy="1290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667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4558567" y="4179767"/>
            <a:ext cx="5399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391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>
            <a:off x="960000" y="906500"/>
            <a:ext cx="10255200" cy="52316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2178433" y="618400"/>
            <a:ext cx="7835200" cy="744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1318633" y="1788384"/>
            <a:ext cx="4070400" cy="3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95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960000" y="906500"/>
            <a:ext cx="10255200" cy="52316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749667" y="2932967"/>
            <a:ext cx="3720000" cy="7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6586867" y="2932967"/>
            <a:ext cx="37200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1750451" y="3483133"/>
            <a:ext cx="3718400" cy="13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6586867" y="3483133"/>
            <a:ext cx="3720000" cy="13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392300" y="593367"/>
            <a:ext cx="3446400" cy="744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" name="Google Shape;41;p5"/>
          <p:cNvGrpSpPr/>
          <p:nvPr/>
        </p:nvGrpSpPr>
        <p:grpSpPr>
          <a:xfrm>
            <a:off x="9783415" y="-169667"/>
            <a:ext cx="2554144" cy="2405976"/>
            <a:chOff x="7337561" y="-127250"/>
            <a:chExt cx="1915608" cy="1804482"/>
          </a:xfrm>
        </p:grpSpPr>
        <p:sp>
          <p:nvSpPr>
            <p:cNvPr id="42" name="Google Shape;42;p5"/>
            <p:cNvSpPr/>
            <p:nvPr/>
          </p:nvSpPr>
          <p:spPr>
            <a:xfrm rot="954332">
              <a:off x="7502377" y="62804"/>
              <a:ext cx="1585974" cy="1424375"/>
            </a:xfrm>
            <a:custGeom>
              <a:avLst/>
              <a:gdLst/>
              <a:ahLst/>
              <a:cxnLst/>
              <a:rect l="l" t="t" r="r" b="b"/>
              <a:pathLst>
                <a:path w="36509" h="32789" extrusionOk="0">
                  <a:moveTo>
                    <a:pt x="10009" y="0"/>
                  </a:moveTo>
                  <a:lnTo>
                    <a:pt x="1621" y="15071"/>
                  </a:lnTo>
                  <a:lnTo>
                    <a:pt x="401" y="17244"/>
                  </a:lnTo>
                  <a:cubicBezTo>
                    <a:pt x="0" y="17979"/>
                    <a:pt x="251" y="18898"/>
                    <a:pt x="986" y="19315"/>
                  </a:cubicBezTo>
                  <a:lnTo>
                    <a:pt x="24846" y="32599"/>
                  </a:lnTo>
                  <a:cubicBezTo>
                    <a:pt x="25076" y="32727"/>
                    <a:pt x="25328" y="32789"/>
                    <a:pt x="25576" y="32789"/>
                  </a:cubicBezTo>
                  <a:cubicBezTo>
                    <a:pt x="26102" y="32789"/>
                    <a:pt x="26617" y="32513"/>
                    <a:pt x="26901" y="32014"/>
                  </a:cubicBezTo>
                  <a:lnTo>
                    <a:pt x="28121" y="29842"/>
                  </a:lnTo>
                  <a:lnTo>
                    <a:pt x="36508" y="14754"/>
                  </a:lnTo>
                  <a:lnTo>
                    <a:pt x="10009" y="0"/>
                  </a:ln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43" name="Google Shape;43;p5"/>
            <p:cNvGrpSpPr/>
            <p:nvPr/>
          </p:nvGrpSpPr>
          <p:grpSpPr>
            <a:xfrm rot="953088">
              <a:off x="7503337" y="63988"/>
              <a:ext cx="1584050" cy="1422005"/>
              <a:chOff x="7459900" y="96500"/>
              <a:chExt cx="1584073" cy="1422026"/>
            </a:xfrm>
          </p:grpSpPr>
          <p:sp>
            <p:nvSpPr>
              <p:cNvPr id="44" name="Google Shape;44;p5"/>
              <p:cNvSpPr/>
              <p:nvPr/>
            </p:nvSpPr>
            <p:spPr>
              <a:xfrm>
                <a:off x="7459900" y="750922"/>
                <a:ext cx="1219494" cy="767604"/>
              </a:xfrm>
              <a:custGeom>
                <a:avLst/>
                <a:gdLst/>
                <a:ahLst/>
                <a:cxnLst/>
                <a:rect l="l" t="t" r="r" b="b"/>
                <a:pathLst>
                  <a:path w="12403" h="7807" extrusionOk="0">
                    <a:moveTo>
                      <a:pt x="730" y="1"/>
                    </a:moveTo>
                    <a:lnTo>
                      <a:pt x="183" y="974"/>
                    </a:lnTo>
                    <a:cubicBezTo>
                      <a:pt x="1" y="1278"/>
                      <a:pt x="92" y="1673"/>
                      <a:pt x="457" y="1885"/>
                    </a:cubicBezTo>
                    <a:lnTo>
                      <a:pt x="10974" y="7721"/>
                    </a:lnTo>
                    <a:cubicBezTo>
                      <a:pt x="11069" y="7779"/>
                      <a:pt x="11174" y="7806"/>
                      <a:pt x="11279" y="7806"/>
                    </a:cubicBezTo>
                    <a:cubicBezTo>
                      <a:pt x="11508" y="7806"/>
                      <a:pt x="11740" y="7677"/>
                      <a:pt x="11885" y="7448"/>
                    </a:cubicBezTo>
                    <a:lnTo>
                      <a:pt x="12402" y="6506"/>
                    </a:ln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" name="Google Shape;45;p5"/>
              <p:cNvSpPr/>
              <p:nvPr/>
            </p:nvSpPr>
            <p:spPr>
              <a:xfrm>
                <a:off x="7531675" y="96500"/>
                <a:ext cx="1512298" cy="1291171"/>
              </a:xfrm>
              <a:custGeom>
                <a:avLst/>
                <a:gdLst/>
                <a:ahLst/>
                <a:cxnLst/>
                <a:rect l="l" t="t" r="r" b="b"/>
                <a:pathLst>
                  <a:path w="15381" h="13132" extrusionOk="0">
                    <a:moveTo>
                      <a:pt x="3678" y="0"/>
                    </a:moveTo>
                    <a:lnTo>
                      <a:pt x="0" y="6627"/>
                    </a:lnTo>
                    <a:lnTo>
                      <a:pt x="11672" y="13131"/>
                    </a:lnTo>
                    <a:lnTo>
                      <a:pt x="15380" y="6505"/>
                    </a:lnTo>
                    <a:lnTo>
                      <a:pt x="36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" name="Google Shape;46;p5"/>
              <p:cNvSpPr/>
              <p:nvPr/>
            </p:nvSpPr>
            <p:spPr>
              <a:xfrm>
                <a:off x="7681025" y="257844"/>
                <a:ext cx="430456" cy="550016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5594" extrusionOk="0">
                    <a:moveTo>
                      <a:pt x="2524" y="1"/>
                    </a:moveTo>
                    <a:lnTo>
                      <a:pt x="1" y="4560"/>
                    </a:lnTo>
                    <a:lnTo>
                      <a:pt x="1855" y="5593"/>
                    </a:lnTo>
                    <a:lnTo>
                      <a:pt x="4378" y="1034"/>
                    </a:lnTo>
                    <a:lnTo>
                      <a:pt x="25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  <p:grpSp>
        <p:nvGrpSpPr>
          <p:cNvPr id="47" name="Google Shape;47;p5"/>
          <p:cNvGrpSpPr/>
          <p:nvPr/>
        </p:nvGrpSpPr>
        <p:grpSpPr>
          <a:xfrm>
            <a:off x="-128399" y="4581087"/>
            <a:ext cx="2839432" cy="2918615"/>
            <a:chOff x="-96299" y="3435815"/>
            <a:chExt cx="2129574" cy="2188961"/>
          </a:xfrm>
        </p:grpSpPr>
        <p:sp>
          <p:nvSpPr>
            <p:cNvPr id="48" name="Google Shape;48;p5"/>
            <p:cNvSpPr/>
            <p:nvPr/>
          </p:nvSpPr>
          <p:spPr>
            <a:xfrm rot="-1592651">
              <a:off x="196787" y="3692586"/>
              <a:ext cx="1543346" cy="1671193"/>
            </a:xfrm>
            <a:custGeom>
              <a:avLst/>
              <a:gdLst/>
              <a:ahLst/>
              <a:cxnLst/>
              <a:rect l="l" t="t" r="r" b="b"/>
              <a:pathLst>
                <a:path w="41889" h="45359" extrusionOk="0">
                  <a:moveTo>
                    <a:pt x="20286" y="0"/>
                  </a:moveTo>
                  <a:cubicBezTo>
                    <a:pt x="17706" y="0"/>
                    <a:pt x="15501" y="1933"/>
                    <a:pt x="15205" y="4561"/>
                  </a:cubicBezTo>
                  <a:lnTo>
                    <a:pt x="18664" y="4929"/>
                  </a:lnTo>
                  <a:lnTo>
                    <a:pt x="18464" y="6599"/>
                  </a:lnTo>
                  <a:cubicBezTo>
                    <a:pt x="13752" y="7318"/>
                    <a:pt x="9391" y="10092"/>
                    <a:pt x="6818" y="14569"/>
                  </a:cubicBezTo>
                  <a:cubicBezTo>
                    <a:pt x="4712" y="18245"/>
                    <a:pt x="4228" y="22422"/>
                    <a:pt x="5130" y="26232"/>
                  </a:cubicBezTo>
                  <a:lnTo>
                    <a:pt x="1454" y="29123"/>
                  </a:lnTo>
                  <a:cubicBezTo>
                    <a:pt x="1120" y="29390"/>
                    <a:pt x="836" y="29707"/>
                    <a:pt x="636" y="30058"/>
                  </a:cubicBezTo>
                  <a:cubicBezTo>
                    <a:pt x="1" y="31161"/>
                    <a:pt x="67" y="32581"/>
                    <a:pt x="903" y="33651"/>
                  </a:cubicBezTo>
                  <a:cubicBezTo>
                    <a:pt x="1541" y="34462"/>
                    <a:pt x="2492" y="34883"/>
                    <a:pt x="3446" y="34883"/>
                  </a:cubicBezTo>
                  <a:cubicBezTo>
                    <a:pt x="4140" y="34883"/>
                    <a:pt x="4837" y="34660"/>
                    <a:pt x="5414" y="34202"/>
                  </a:cubicBezTo>
                  <a:lnTo>
                    <a:pt x="7904" y="32230"/>
                  </a:lnTo>
                  <a:cubicBezTo>
                    <a:pt x="9174" y="33951"/>
                    <a:pt x="10844" y="35422"/>
                    <a:pt x="12816" y="36558"/>
                  </a:cubicBezTo>
                  <a:cubicBezTo>
                    <a:pt x="14788" y="37677"/>
                    <a:pt x="16910" y="38346"/>
                    <a:pt x="19032" y="38580"/>
                  </a:cubicBezTo>
                  <a:lnTo>
                    <a:pt x="18614" y="41721"/>
                  </a:lnTo>
                  <a:cubicBezTo>
                    <a:pt x="18447" y="43057"/>
                    <a:pt x="19115" y="44311"/>
                    <a:pt x="20218" y="44929"/>
                  </a:cubicBezTo>
                  <a:cubicBezTo>
                    <a:pt x="20586" y="45146"/>
                    <a:pt x="20970" y="45263"/>
                    <a:pt x="21388" y="45330"/>
                  </a:cubicBezTo>
                  <a:cubicBezTo>
                    <a:pt x="21531" y="45349"/>
                    <a:pt x="21673" y="45358"/>
                    <a:pt x="21814" y="45358"/>
                  </a:cubicBezTo>
                  <a:cubicBezTo>
                    <a:pt x="23400" y="45358"/>
                    <a:pt x="24799" y="44183"/>
                    <a:pt x="25013" y="42556"/>
                  </a:cubicBezTo>
                  <a:lnTo>
                    <a:pt x="25632" y="37911"/>
                  </a:lnTo>
                  <a:cubicBezTo>
                    <a:pt x="29391" y="36742"/>
                    <a:pt x="32733" y="34202"/>
                    <a:pt x="34821" y="30526"/>
                  </a:cubicBezTo>
                  <a:cubicBezTo>
                    <a:pt x="37394" y="26015"/>
                    <a:pt x="37561" y="20785"/>
                    <a:pt x="35707" y="16341"/>
                  </a:cubicBezTo>
                  <a:lnTo>
                    <a:pt x="37044" y="15321"/>
                  </a:lnTo>
                  <a:lnTo>
                    <a:pt x="39132" y="18078"/>
                  </a:lnTo>
                  <a:cubicBezTo>
                    <a:pt x="41438" y="16407"/>
                    <a:pt x="41889" y="13183"/>
                    <a:pt x="40168" y="10927"/>
                  </a:cubicBezTo>
                  <a:lnTo>
                    <a:pt x="39383" y="9891"/>
                  </a:lnTo>
                  <a:cubicBezTo>
                    <a:pt x="38514" y="8755"/>
                    <a:pt x="37294" y="8087"/>
                    <a:pt x="35974" y="7919"/>
                  </a:cubicBezTo>
                  <a:cubicBezTo>
                    <a:pt x="35751" y="7891"/>
                    <a:pt x="35527" y="7876"/>
                    <a:pt x="35302" y="7876"/>
                  </a:cubicBezTo>
                  <a:cubicBezTo>
                    <a:pt x="34209" y="7876"/>
                    <a:pt x="33107" y="8215"/>
                    <a:pt x="32165" y="8922"/>
                  </a:cubicBezTo>
                  <a:lnTo>
                    <a:pt x="34253" y="11679"/>
                  </a:lnTo>
                  <a:lnTo>
                    <a:pt x="33334" y="12364"/>
                  </a:lnTo>
                  <a:cubicBezTo>
                    <a:pt x="32582" y="11445"/>
                    <a:pt x="31730" y="10610"/>
                    <a:pt x="30778" y="9858"/>
                  </a:cubicBezTo>
                  <a:cubicBezTo>
                    <a:pt x="30160" y="9390"/>
                    <a:pt x="29525" y="8972"/>
                    <a:pt x="28823" y="8571"/>
                  </a:cubicBezTo>
                  <a:cubicBezTo>
                    <a:pt x="28138" y="8170"/>
                    <a:pt x="27436" y="7836"/>
                    <a:pt x="26718" y="7569"/>
                  </a:cubicBezTo>
                  <a:cubicBezTo>
                    <a:pt x="25548" y="7101"/>
                    <a:pt x="24362" y="6800"/>
                    <a:pt x="23142" y="6633"/>
                  </a:cubicBezTo>
                  <a:lnTo>
                    <a:pt x="23276" y="5480"/>
                  </a:lnTo>
                  <a:lnTo>
                    <a:pt x="26718" y="5848"/>
                  </a:lnTo>
                  <a:cubicBezTo>
                    <a:pt x="26885" y="4461"/>
                    <a:pt x="26450" y="3124"/>
                    <a:pt x="25632" y="2071"/>
                  </a:cubicBezTo>
                  <a:cubicBezTo>
                    <a:pt x="24813" y="1052"/>
                    <a:pt x="23610" y="334"/>
                    <a:pt x="22190" y="167"/>
                  </a:cubicBezTo>
                  <a:lnTo>
                    <a:pt x="20870" y="33"/>
                  </a:lnTo>
                  <a:cubicBezTo>
                    <a:pt x="20674" y="11"/>
                    <a:pt x="20479" y="0"/>
                    <a:pt x="2028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49" name="Google Shape;49;p5"/>
            <p:cNvGrpSpPr/>
            <p:nvPr/>
          </p:nvGrpSpPr>
          <p:grpSpPr>
            <a:xfrm rot="-1592681">
              <a:off x="196789" y="3692511"/>
              <a:ext cx="1543398" cy="1675718"/>
              <a:chOff x="5952500" y="2479325"/>
              <a:chExt cx="584375" cy="634475"/>
            </a:xfrm>
          </p:grpSpPr>
          <p:sp>
            <p:nvSpPr>
              <p:cNvPr id="50" name="Google Shape;50;p5"/>
              <p:cNvSpPr/>
              <p:nvPr/>
            </p:nvSpPr>
            <p:spPr>
              <a:xfrm>
                <a:off x="6165275" y="2479325"/>
                <a:ext cx="162650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3273" extrusionOk="0">
                    <a:moveTo>
                      <a:pt x="2831" y="1"/>
                    </a:moveTo>
                    <a:cubicBezTo>
                      <a:pt x="1414" y="1"/>
                      <a:pt x="170" y="1073"/>
                      <a:pt x="0" y="2512"/>
                    </a:cubicBezTo>
                    <a:lnTo>
                      <a:pt x="1915" y="2756"/>
                    </a:lnTo>
                    <a:lnTo>
                      <a:pt x="4469" y="3059"/>
                    </a:lnTo>
                    <a:lnTo>
                      <a:pt x="6384" y="3272"/>
                    </a:lnTo>
                    <a:cubicBezTo>
                      <a:pt x="6505" y="2482"/>
                      <a:pt x="6232" y="1752"/>
                      <a:pt x="5776" y="1145"/>
                    </a:cubicBezTo>
                    <a:cubicBezTo>
                      <a:pt x="5320" y="597"/>
                      <a:pt x="4681" y="172"/>
                      <a:pt x="3861" y="81"/>
                    </a:cubicBezTo>
                    <a:lnTo>
                      <a:pt x="3162" y="20"/>
                    </a:lnTo>
                    <a:cubicBezTo>
                      <a:pt x="3051" y="7"/>
                      <a:pt x="2941" y="1"/>
                      <a:pt x="283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6207075" y="2548950"/>
                <a:ext cx="69925" cy="593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372" extrusionOk="0">
                    <a:moveTo>
                      <a:pt x="243" y="1"/>
                    </a:moveTo>
                    <a:lnTo>
                      <a:pt x="0" y="2098"/>
                    </a:lnTo>
                    <a:cubicBezTo>
                      <a:pt x="125" y="2089"/>
                      <a:pt x="247" y="2086"/>
                      <a:pt x="369" y="2086"/>
                    </a:cubicBezTo>
                    <a:cubicBezTo>
                      <a:pt x="662" y="2086"/>
                      <a:pt x="954" y="2107"/>
                      <a:pt x="1277" y="2129"/>
                    </a:cubicBezTo>
                    <a:cubicBezTo>
                      <a:pt x="1733" y="2159"/>
                      <a:pt x="2158" y="2250"/>
                      <a:pt x="2584" y="2372"/>
                    </a:cubicBezTo>
                    <a:lnTo>
                      <a:pt x="2797" y="274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6400850" y="2588925"/>
                <a:ext cx="136025" cy="142425"/>
              </a:xfrm>
              <a:custGeom>
                <a:avLst/>
                <a:gdLst/>
                <a:ahLst/>
                <a:cxnLst/>
                <a:rect l="l" t="t" r="r" b="b"/>
                <a:pathLst>
                  <a:path w="5441" h="5697" extrusionOk="0">
                    <a:moveTo>
                      <a:pt x="1828" y="0"/>
                    </a:moveTo>
                    <a:cubicBezTo>
                      <a:pt x="1194" y="0"/>
                      <a:pt x="552" y="174"/>
                      <a:pt x="0" y="621"/>
                    </a:cubicBezTo>
                    <a:lnTo>
                      <a:pt x="1186" y="2141"/>
                    </a:lnTo>
                    <a:lnTo>
                      <a:pt x="2766" y="4177"/>
                    </a:lnTo>
                    <a:lnTo>
                      <a:pt x="3952" y="5697"/>
                    </a:lnTo>
                    <a:cubicBezTo>
                      <a:pt x="5198" y="4755"/>
                      <a:pt x="5441" y="2931"/>
                      <a:pt x="4499" y="1685"/>
                    </a:cubicBezTo>
                    <a:lnTo>
                      <a:pt x="4043" y="1107"/>
                    </a:lnTo>
                    <a:cubicBezTo>
                      <a:pt x="3526" y="469"/>
                      <a:pt x="2857" y="104"/>
                      <a:pt x="2128" y="13"/>
                    </a:cubicBezTo>
                    <a:cubicBezTo>
                      <a:pt x="2028" y="5"/>
                      <a:pt x="1929" y="0"/>
                      <a:pt x="18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6388675" y="2642425"/>
                <a:ext cx="8135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3375" extrusionOk="0">
                    <a:moveTo>
                      <a:pt x="1673" y="1"/>
                    </a:moveTo>
                    <a:lnTo>
                      <a:pt x="1" y="1277"/>
                    </a:lnTo>
                    <a:cubicBezTo>
                      <a:pt x="305" y="1581"/>
                      <a:pt x="609" y="1885"/>
                      <a:pt x="852" y="2280"/>
                    </a:cubicBezTo>
                    <a:cubicBezTo>
                      <a:pt x="1125" y="2645"/>
                      <a:pt x="1369" y="2979"/>
                      <a:pt x="1581" y="3374"/>
                    </a:cubicBezTo>
                    <a:lnTo>
                      <a:pt x="3253" y="2067"/>
                    </a:lnTo>
                    <a:lnTo>
                      <a:pt x="16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6210875" y="3010975"/>
                <a:ext cx="99575" cy="102825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113" extrusionOk="0">
                    <a:moveTo>
                      <a:pt x="3982" y="0"/>
                    </a:moveTo>
                    <a:lnTo>
                      <a:pt x="3982" y="0"/>
                    </a:lnTo>
                    <a:cubicBezTo>
                      <a:pt x="3132" y="247"/>
                      <a:pt x="2216" y="394"/>
                      <a:pt x="1295" y="394"/>
                    </a:cubicBezTo>
                    <a:cubicBezTo>
                      <a:pt x="964" y="394"/>
                      <a:pt x="633" y="375"/>
                      <a:pt x="304" y="335"/>
                    </a:cubicBezTo>
                    <a:lnTo>
                      <a:pt x="91" y="2067"/>
                    </a:lnTo>
                    <a:cubicBezTo>
                      <a:pt x="0" y="2797"/>
                      <a:pt x="365" y="3526"/>
                      <a:pt x="1003" y="3861"/>
                    </a:cubicBezTo>
                    <a:cubicBezTo>
                      <a:pt x="1186" y="3982"/>
                      <a:pt x="1398" y="4043"/>
                      <a:pt x="1642" y="4104"/>
                    </a:cubicBezTo>
                    <a:cubicBezTo>
                      <a:pt x="1701" y="4109"/>
                      <a:pt x="1760" y="4112"/>
                      <a:pt x="1819" y="4112"/>
                    </a:cubicBezTo>
                    <a:cubicBezTo>
                      <a:pt x="2723" y="4112"/>
                      <a:pt x="3534" y="3465"/>
                      <a:pt x="3648" y="2523"/>
                    </a:cubicBezTo>
                    <a:lnTo>
                      <a:pt x="39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6012525" y="2568000"/>
                <a:ext cx="482575" cy="451575"/>
              </a:xfrm>
              <a:custGeom>
                <a:avLst/>
                <a:gdLst/>
                <a:ahLst/>
                <a:cxnLst/>
                <a:rect l="l" t="t" r="r" b="b"/>
                <a:pathLst>
                  <a:path w="19303" h="18063" extrusionOk="0">
                    <a:moveTo>
                      <a:pt x="9237" y="0"/>
                    </a:moveTo>
                    <a:cubicBezTo>
                      <a:pt x="6124" y="0"/>
                      <a:pt x="3090" y="1642"/>
                      <a:pt x="1430" y="4558"/>
                    </a:cubicBezTo>
                    <a:cubicBezTo>
                      <a:pt x="244" y="6595"/>
                      <a:pt x="1" y="8965"/>
                      <a:pt x="487" y="11093"/>
                    </a:cubicBezTo>
                    <a:cubicBezTo>
                      <a:pt x="761" y="12309"/>
                      <a:pt x="1278" y="13434"/>
                      <a:pt x="2037" y="14437"/>
                    </a:cubicBezTo>
                    <a:cubicBezTo>
                      <a:pt x="2767" y="15409"/>
                      <a:pt x="3679" y="16230"/>
                      <a:pt x="4773" y="16868"/>
                    </a:cubicBezTo>
                    <a:cubicBezTo>
                      <a:pt x="5867" y="17507"/>
                      <a:pt x="7053" y="17902"/>
                      <a:pt x="8238" y="17993"/>
                    </a:cubicBezTo>
                    <a:cubicBezTo>
                      <a:pt x="8614" y="18039"/>
                      <a:pt x="8989" y="18062"/>
                      <a:pt x="9362" y="18062"/>
                    </a:cubicBezTo>
                    <a:cubicBezTo>
                      <a:pt x="10230" y="18062"/>
                      <a:pt x="11088" y="17935"/>
                      <a:pt x="11916" y="17659"/>
                    </a:cubicBezTo>
                    <a:cubicBezTo>
                      <a:pt x="14013" y="17020"/>
                      <a:pt x="15868" y="15561"/>
                      <a:pt x="17053" y="13525"/>
                    </a:cubicBezTo>
                    <a:cubicBezTo>
                      <a:pt x="19302" y="9604"/>
                      <a:pt x="18238" y="4680"/>
                      <a:pt x="14773" y="1975"/>
                    </a:cubicBezTo>
                    <a:cubicBezTo>
                      <a:pt x="14439" y="1701"/>
                      <a:pt x="14044" y="1458"/>
                      <a:pt x="13709" y="1215"/>
                    </a:cubicBezTo>
                    <a:cubicBezTo>
                      <a:pt x="13314" y="971"/>
                      <a:pt x="12950" y="789"/>
                      <a:pt x="12524" y="637"/>
                    </a:cubicBezTo>
                    <a:cubicBezTo>
                      <a:pt x="11457" y="207"/>
                      <a:pt x="10342" y="0"/>
                      <a:pt x="92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5952500" y="2846075"/>
                <a:ext cx="1102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4833" extrusionOk="0">
                    <a:moveTo>
                      <a:pt x="2858" y="1"/>
                    </a:moveTo>
                    <a:lnTo>
                      <a:pt x="791" y="1612"/>
                    </a:lnTo>
                    <a:cubicBezTo>
                      <a:pt x="609" y="1764"/>
                      <a:pt x="457" y="1946"/>
                      <a:pt x="335" y="2128"/>
                    </a:cubicBezTo>
                    <a:cubicBezTo>
                      <a:pt x="1" y="2736"/>
                      <a:pt x="31" y="3526"/>
                      <a:pt x="487" y="4134"/>
                    </a:cubicBezTo>
                    <a:cubicBezTo>
                      <a:pt x="833" y="4602"/>
                      <a:pt x="1347" y="4832"/>
                      <a:pt x="1871" y="4832"/>
                    </a:cubicBezTo>
                    <a:cubicBezTo>
                      <a:pt x="2267" y="4832"/>
                      <a:pt x="2669" y="4700"/>
                      <a:pt x="3010" y="4438"/>
                    </a:cubicBezTo>
                    <a:lnTo>
                      <a:pt x="4408" y="3344"/>
                    </a:lnTo>
                    <a:cubicBezTo>
                      <a:pt x="3648" y="2371"/>
                      <a:pt x="3162" y="1216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7" name="Google Shape;57;p5"/>
              <p:cNvSpPr/>
              <p:nvPr/>
            </p:nvSpPr>
            <p:spPr>
              <a:xfrm>
                <a:off x="6042175" y="2610475"/>
                <a:ext cx="402775" cy="368650"/>
              </a:xfrm>
              <a:custGeom>
                <a:avLst/>
                <a:gdLst/>
                <a:ahLst/>
                <a:cxnLst/>
                <a:rect l="l" t="t" r="r" b="b"/>
                <a:pathLst>
                  <a:path w="16111" h="14746" extrusionOk="0">
                    <a:moveTo>
                      <a:pt x="8047" y="1"/>
                    </a:moveTo>
                    <a:cubicBezTo>
                      <a:pt x="4630" y="1"/>
                      <a:pt x="1569" y="2389"/>
                      <a:pt x="851" y="5868"/>
                    </a:cubicBezTo>
                    <a:cubicBezTo>
                      <a:pt x="0" y="9850"/>
                      <a:pt x="2584" y="13771"/>
                      <a:pt x="6566" y="14592"/>
                    </a:cubicBezTo>
                    <a:cubicBezTo>
                      <a:pt x="7068" y="14695"/>
                      <a:pt x="7570" y="14745"/>
                      <a:pt x="8063" y="14745"/>
                    </a:cubicBezTo>
                    <a:cubicBezTo>
                      <a:pt x="11481" y="14745"/>
                      <a:pt x="14546" y="12357"/>
                      <a:pt x="15289" y="8877"/>
                    </a:cubicBezTo>
                    <a:cubicBezTo>
                      <a:pt x="16110" y="4865"/>
                      <a:pt x="13526" y="975"/>
                      <a:pt x="9545" y="154"/>
                    </a:cubicBezTo>
                    <a:cubicBezTo>
                      <a:pt x="9042" y="50"/>
                      <a:pt x="8541" y="1"/>
                      <a:pt x="8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8" name="Google Shape;58;p5"/>
              <p:cNvSpPr/>
              <p:nvPr/>
            </p:nvSpPr>
            <p:spPr>
              <a:xfrm>
                <a:off x="6299025" y="2648500"/>
                <a:ext cx="28900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703" extrusionOk="0">
                    <a:moveTo>
                      <a:pt x="882" y="1"/>
                    </a:moveTo>
                    <a:lnTo>
                      <a:pt x="0" y="1551"/>
                    </a:lnTo>
                    <a:lnTo>
                      <a:pt x="274" y="1703"/>
                    </a:lnTo>
                    <a:lnTo>
                      <a:pt x="1155" y="153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" name="Google Shape;59;p5"/>
              <p:cNvSpPr/>
              <p:nvPr/>
            </p:nvSpPr>
            <p:spPr>
              <a:xfrm>
                <a:off x="6157675" y="2898500"/>
                <a:ext cx="28900" cy="426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704" extrusionOk="0">
                    <a:moveTo>
                      <a:pt x="882" y="1"/>
                    </a:moveTo>
                    <a:lnTo>
                      <a:pt x="1" y="1551"/>
                    </a:lnTo>
                    <a:lnTo>
                      <a:pt x="274" y="1703"/>
                    </a:lnTo>
                    <a:lnTo>
                      <a:pt x="1156" y="153"/>
                    </a:lnTo>
                    <a:lnTo>
                      <a:pt x="8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" name="Google Shape;60;p5"/>
              <p:cNvSpPr/>
              <p:nvPr/>
            </p:nvSpPr>
            <p:spPr>
              <a:xfrm>
                <a:off x="6096875" y="2708525"/>
                <a:ext cx="426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1156" extrusionOk="0">
                    <a:moveTo>
                      <a:pt x="153" y="1"/>
                    </a:moveTo>
                    <a:lnTo>
                      <a:pt x="1" y="275"/>
                    </a:lnTo>
                    <a:lnTo>
                      <a:pt x="1551" y="1156"/>
                    </a:lnTo>
                    <a:lnTo>
                      <a:pt x="1703" y="882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" name="Google Shape;61;p5"/>
              <p:cNvSpPr/>
              <p:nvPr/>
            </p:nvSpPr>
            <p:spPr>
              <a:xfrm>
                <a:off x="6346900" y="2851400"/>
                <a:ext cx="4257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1156" extrusionOk="0">
                    <a:moveTo>
                      <a:pt x="152" y="0"/>
                    </a:moveTo>
                    <a:lnTo>
                      <a:pt x="0" y="274"/>
                    </a:lnTo>
                    <a:lnTo>
                      <a:pt x="1550" y="1155"/>
                    </a:lnTo>
                    <a:lnTo>
                      <a:pt x="1702" y="882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" name="Google Shape;62;p5"/>
              <p:cNvSpPr/>
              <p:nvPr/>
            </p:nvSpPr>
            <p:spPr>
              <a:xfrm>
                <a:off x="6194900" y="2633300"/>
                <a:ext cx="198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825" extrusionOk="0">
                    <a:moveTo>
                      <a:pt x="305" y="1"/>
                    </a:moveTo>
                    <a:lnTo>
                      <a:pt x="1" y="92"/>
                    </a:lnTo>
                    <a:lnTo>
                      <a:pt x="487" y="1825"/>
                    </a:lnTo>
                    <a:lnTo>
                      <a:pt x="791" y="1733"/>
                    </a:lnTo>
                    <a:lnTo>
                      <a:pt x="30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" name="Google Shape;63;p5"/>
              <p:cNvSpPr/>
              <p:nvPr/>
            </p:nvSpPr>
            <p:spPr>
              <a:xfrm>
                <a:off x="6271650" y="2910675"/>
                <a:ext cx="1902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94" extrusionOk="0">
                    <a:moveTo>
                      <a:pt x="274" y="0"/>
                    </a:moveTo>
                    <a:lnTo>
                      <a:pt x="1" y="91"/>
                    </a:lnTo>
                    <a:lnTo>
                      <a:pt x="457" y="1794"/>
                    </a:lnTo>
                    <a:lnTo>
                      <a:pt x="761" y="1733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4" name="Google Shape;64;p5"/>
              <p:cNvSpPr/>
              <p:nvPr/>
            </p:nvSpPr>
            <p:spPr>
              <a:xfrm>
                <a:off x="6081675" y="2822525"/>
                <a:ext cx="456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61" extrusionOk="0">
                    <a:moveTo>
                      <a:pt x="1734" y="0"/>
                    </a:moveTo>
                    <a:lnTo>
                      <a:pt x="1" y="456"/>
                    </a:lnTo>
                    <a:lnTo>
                      <a:pt x="92" y="760"/>
                    </a:lnTo>
                    <a:lnTo>
                      <a:pt x="1825" y="274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5" name="Google Shape;65;p5"/>
              <p:cNvSpPr/>
              <p:nvPr/>
            </p:nvSpPr>
            <p:spPr>
              <a:xfrm>
                <a:off x="6358275" y="2747300"/>
                <a:ext cx="456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761" extrusionOk="0">
                    <a:moveTo>
                      <a:pt x="1734" y="0"/>
                    </a:moveTo>
                    <a:lnTo>
                      <a:pt x="1" y="486"/>
                    </a:lnTo>
                    <a:lnTo>
                      <a:pt x="92" y="760"/>
                    </a:lnTo>
                    <a:lnTo>
                      <a:pt x="1825" y="304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6234425" y="2696375"/>
                <a:ext cx="69925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871" extrusionOk="0">
                    <a:moveTo>
                      <a:pt x="2250" y="1"/>
                    </a:moveTo>
                    <a:lnTo>
                      <a:pt x="0" y="3922"/>
                    </a:lnTo>
                    <a:lnTo>
                      <a:pt x="852" y="6870"/>
                    </a:lnTo>
                    <a:lnTo>
                      <a:pt x="1429" y="6718"/>
                    </a:lnTo>
                    <a:lnTo>
                      <a:pt x="700" y="3982"/>
                    </a:lnTo>
                    <a:lnTo>
                      <a:pt x="2797" y="305"/>
                    </a:lnTo>
                    <a:lnTo>
                      <a:pt x="225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6222275" y="2776225"/>
                <a:ext cx="41800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465" extrusionOk="0">
                    <a:moveTo>
                      <a:pt x="849" y="0"/>
                    </a:moveTo>
                    <a:cubicBezTo>
                      <a:pt x="601" y="0"/>
                      <a:pt x="354" y="142"/>
                      <a:pt x="213" y="363"/>
                    </a:cubicBezTo>
                    <a:cubicBezTo>
                      <a:pt x="0" y="728"/>
                      <a:pt x="152" y="1184"/>
                      <a:pt x="486" y="1366"/>
                    </a:cubicBezTo>
                    <a:cubicBezTo>
                      <a:pt x="592" y="1433"/>
                      <a:pt x="714" y="1464"/>
                      <a:pt x="835" y="1464"/>
                    </a:cubicBezTo>
                    <a:cubicBezTo>
                      <a:pt x="1098" y="1464"/>
                      <a:pt x="1365" y="1321"/>
                      <a:pt x="1490" y="1092"/>
                    </a:cubicBezTo>
                    <a:cubicBezTo>
                      <a:pt x="1672" y="758"/>
                      <a:pt x="1550" y="302"/>
                      <a:pt x="1216" y="120"/>
                    </a:cubicBezTo>
                    <a:cubicBezTo>
                      <a:pt x="1103" y="37"/>
                      <a:pt x="976" y="0"/>
                      <a:pt x="8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626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C2A7-5760-4DFD-9A91-75A0379A5C3E}" type="datetimeFigureOut">
              <a:rPr lang="en-US"/>
              <a:pPr>
                <a:defRPr/>
              </a:pPr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552A-E440-4C4B-B3AF-5C12E8D605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1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34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5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20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04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84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37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14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539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36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4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9"/>
          <p:cNvSpPr/>
          <p:nvPr/>
        </p:nvSpPr>
        <p:spPr>
          <a:xfrm>
            <a:off x="960000" y="906500"/>
            <a:ext cx="10255200" cy="52316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345" name="Google Shape;345;p19"/>
          <p:cNvSpPr txBox="1">
            <a:spLocks noGrp="1"/>
          </p:cNvSpPr>
          <p:nvPr>
            <p:ph type="subTitle" idx="1"/>
          </p:nvPr>
        </p:nvSpPr>
        <p:spPr>
          <a:xfrm>
            <a:off x="2388792" y="2465107"/>
            <a:ext cx="3211200" cy="70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subTitle" idx="2"/>
          </p:nvPr>
        </p:nvSpPr>
        <p:spPr>
          <a:xfrm>
            <a:off x="2388792" y="2996767"/>
            <a:ext cx="3211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9"/>
          <p:cNvSpPr txBox="1">
            <a:spLocks noGrp="1"/>
          </p:cNvSpPr>
          <p:nvPr>
            <p:ph type="subTitle" idx="3"/>
          </p:nvPr>
        </p:nvSpPr>
        <p:spPr>
          <a:xfrm>
            <a:off x="6581595" y="2996767"/>
            <a:ext cx="3211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4"/>
          </p:nvPr>
        </p:nvSpPr>
        <p:spPr>
          <a:xfrm>
            <a:off x="2388792" y="5047581"/>
            <a:ext cx="3211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5"/>
          </p:nvPr>
        </p:nvSpPr>
        <p:spPr>
          <a:xfrm>
            <a:off x="6581595" y="5047567"/>
            <a:ext cx="3211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9"/>
          <p:cNvSpPr txBox="1">
            <a:spLocks noGrp="1"/>
          </p:cNvSpPr>
          <p:nvPr>
            <p:ph type="title"/>
          </p:nvPr>
        </p:nvSpPr>
        <p:spPr>
          <a:xfrm>
            <a:off x="3863667" y="621589"/>
            <a:ext cx="4464800" cy="744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9"/>
          <p:cNvSpPr txBox="1">
            <a:spLocks noGrp="1"/>
          </p:cNvSpPr>
          <p:nvPr>
            <p:ph type="subTitle" idx="6"/>
          </p:nvPr>
        </p:nvSpPr>
        <p:spPr>
          <a:xfrm>
            <a:off x="2388792" y="4517600"/>
            <a:ext cx="3211200" cy="70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19"/>
          <p:cNvSpPr txBox="1">
            <a:spLocks noGrp="1"/>
          </p:cNvSpPr>
          <p:nvPr>
            <p:ph type="subTitle" idx="7"/>
          </p:nvPr>
        </p:nvSpPr>
        <p:spPr>
          <a:xfrm>
            <a:off x="6581595" y="2461633"/>
            <a:ext cx="3211200" cy="70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3" name="Google Shape;353;p19"/>
          <p:cNvSpPr txBox="1">
            <a:spLocks noGrp="1"/>
          </p:cNvSpPr>
          <p:nvPr>
            <p:ph type="subTitle" idx="8"/>
          </p:nvPr>
        </p:nvSpPr>
        <p:spPr>
          <a:xfrm>
            <a:off x="6581595" y="4517600"/>
            <a:ext cx="3211200" cy="70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4" name="Google Shape;354;p19"/>
          <p:cNvGrpSpPr/>
          <p:nvPr/>
        </p:nvGrpSpPr>
        <p:grpSpPr>
          <a:xfrm>
            <a:off x="285464" y="4202316"/>
            <a:ext cx="1896005" cy="2377105"/>
            <a:chOff x="214098" y="3151736"/>
            <a:chExt cx="1422004" cy="1782829"/>
          </a:xfrm>
        </p:grpSpPr>
        <p:sp>
          <p:nvSpPr>
            <p:cNvPr id="355" name="Google Shape;355;p19"/>
            <p:cNvSpPr/>
            <p:nvPr/>
          </p:nvSpPr>
          <p:spPr>
            <a:xfrm>
              <a:off x="214438" y="3153528"/>
              <a:ext cx="1421664" cy="1781037"/>
            </a:xfrm>
            <a:custGeom>
              <a:avLst/>
              <a:gdLst/>
              <a:ahLst/>
              <a:cxnLst/>
              <a:rect l="l" t="t" r="r" b="b"/>
              <a:pathLst>
                <a:path w="33936" h="42517" extrusionOk="0">
                  <a:moveTo>
                    <a:pt x="2895" y="15683"/>
                  </a:moveTo>
                  <a:cubicBezTo>
                    <a:pt x="3397" y="15683"/>
                    <a:pt x="3832" y="16063"/>
                    <a:pt x="3894" y="16559"/>
                  </a:cubicBezTo>
                  <a:cubicBezTo>
                    <a:pt x="3944" y="17110"/>
                    <a:pt x="3560" y="17611"/>
                    <a:pt x="3008" y="17678"/>
                  </a:cubicBezTo>
                  <a:cubicBezTo>
                    <a:pt x="2969" y="17683"/>
                    <a:pt x="2930" y="17686"/>
                    <a:pt x="2891" y="17686"/>
                  </a:cubicBezTo>
                  <a:cubicBezTo>
                    <a:pt x="2402" y="17686"/>
                    <a:pt x="1967" y="17304"/>
                    <a:pt x="1905" y="16793"/>
                  </a:cubicBezTo>
                  <a:cubicBezTo>
                    <a:pt x="1839" y="16258"/>
                    <a:pt x="2240" y="15757"/>
                    <a:pt x="2774" y="15690"/>
                  </a:cubicBezTo>
                  <a:cubicBezTo>
                    <a:pt x="2815" y="15685"/>
                    <a:pt x="2855" y="15683"/>
                    <a:pt x="2895" y="15683"/>
                  </a:cubicBezTo>
                  <a:close/>
                  <a:moveTo>
                    <a:pt x="3342" y="19459"/>
                  </a:moveTo>
                  <a:cubicBezTo>
                    <a:pt x="3831" y="19459"/>
                    <a:pt x="4266" y="19841"/>
                    <a:pt x="4328" y="20352"/>
                  </a:cubicBezTo>
                  <a:cubicBezTo>
                    <a:pt x="4395" y="20886"/>
                    <a:pt x="3994" y="21388"/>
                    <a:pt x="3443" y="21454"/>
                  </a:cubicBezTo>
                  <a:cubicBezTo>
                    <a:pt x="3395" y="21462"/>
                    <a:pt x="3348" y="21465"/>
                    <a:pt x="3301" y="21465"/>
                  </a:cubicBezTo>
                  <a:cubicBezTo>
                    <a:pt x="2822" y="21465"/>
                    <a:pt x="2401" y="21088"/>
                    <a:pt x="2340" y="20586"/>
                  </a:cubicBezTo>
                  <a:cubicBezTo>
                    <a:pt x="2273" y="20034"/>
                    <a:pt x="2674" y="19533"/>
                    <a:pt x="3225" y="19466"/>
                  </a:cubicBezTo>
                  <a:cubicBezTo>
                    <a:pt x="3265" y="19461"/>
                    <a:pt x="3304" y="19459"/>
                    <a:pt x="3342" y="19459"/>
                  </a:cubicBezTo>
                  <a:close/>
                  <a:moveTo>
                    <a:pt x="3777" y="23268"/>
                  </a:moveTo>
                  <a:cubicBezTo>
                    <a:pt x="4266" y="23268"/>
                    <a:pt x="4701" y="23649"/>
                    <a:pt x="4763" y="24144"/>
                  </a:cubicBezTo>
                  <a:cubicBezTo>
                    <a:pt x="4829" y="24696"/>
                    <a:pt x="4428" y="25197"/>
                    <a:pt x="3894" y="25247"/>
                  </a:cubicBezTo>
                  <a:cubicBezTo>
                    <a:pt x="3852" y="25252"/>
                    <a:pt x="3810" y="25255"/>
                    <a:pt x="3769" y="25255"/>
                  </a:cubicBezTo>
                  <a:cubicBezTo>
                    <a:pt x="3269" y="25255"/>
                    <a:pt x="2836" y="24888"/>
                    <a:pt x="2774" y="24378"/>
                  </a:cubicBezTo>
                  <a:cubicBezTo>
                    <a:pt x="2724" y="23844"/>
                    <a:pt x="3108" y="23342"/>
                    <a:pt x="3660" y="23276"/>
                  </a:cubicBezTo>
                  <a:cubicBezTo>
                    <a:pt x="3699" y="23271"/>
                    <a:pt x="3738" y="23268"/>
                    <a:pt x="3777" y="23268"/>
                  </a:cubicBezTo>
                  <a:close/>
                  <a:moveTo>
                    <a:pt x="4215" y="27044"/>
                  </a:moveTo>
                  <a:cubicBezTo>
                    <a:pt x="4717" y="27044"/>
                    <a:pt x="5151" y="27426"/>
                    <a:pt x="5197" y="27937"/>
                  </a:cubicBezTo>
                  <a:cubicBezTo>
                    <a:pt x="5264" y="28472"/>
                    <a:pt x="4863" y="28973"/>
                    <a:pt x="4328" y="29040"/>
                  </a:cubicBezTo>
                  <a:cubicBezTo>
                    <a:pt x="4286" y="29045"/>
                    <a:pt x="4245" y="29048"/>
                    <a:pt x="4204" y="29048"/>
                  </a:cubicBezTo>
                  <a:cubicBezTo>
                    <a:pt x="3703" y="29048"/>
                    <a:pt x="3272" y="28680"/>
                    <a:pt x="3225" y="28154"/>
                  </a:cubicBezTo>
                  <a:cubicBezTo>
                    <a:pt x="3159" y="27620"/>
                    <a:pt x="3560" y="27119"/>
                    <a:pt x="4094" y="27052"/>
                  </a:cubicBezTo>
                  <a:cubicBezTo>
                    <a:pt x="4135" y="27047"/>
                    <a:pt x="4175" y="27044"/>
                    <a:pt x="4215" y="27044"/>
                  </a:cubicBezTo>
                  <a:close/>
                  <a:moveTo>
                    <a:pt x="4649" y="30854"/>
                  </a:moveTo>
                  <a:cubicBezTo>
                    <a:pt x="5151" y="30854"/>
                    <a:pt x="5586" y="31235"/>
                    <a:pt x="5648" y="31730"/>
                  </a:cubicBezTo>
                  <a:cubicBezTo>
                    <a:pt x="5698" y="32265"/>
                    <a:pt x="5314" y="32766"/>
                    <a:pt x="4763" y="32833"/>
                  </a:cubicBezTo>
                  <a:cubicBezTo>
                    <a:pt x="4723" y="32838"/>
                    <a:pt x="4684" y="32840"/>
                    <a:pt x="4646" y="32840"/>
                  </a:cubicBezTo>
                  <a:cubicBezTo>
                    <a:pt x="4159" y="32840"/>
                    <a:pt x="3737" y="32459"/>
                    <a:pt x="3660" y="31964"/>
                  </a:cubicBezTo>
                  <a:cubicBezTo>
                    <a:pt x="3593" y="31413"/>
                    <a:pt x="3994" y="30911"/>
                    <a:pt x="4529" y="30861"/>
                  </a:cubicBezTo>
                  <a:cubicBezTo>
                    <a:pt x="4569" y="30856"/>
                    <a:pt x="4609" y="30854"/>
                    <a:pt x="4649" y="30854"/>
                  </a:cubicBezTo>
                  <a:close/>
                  <a:moveTo>
                    <a:pt x="5114" y="34630"/>
                  </a:moveTo>
                  <a:cubicBezTo>
                    <a:pt x="5602" y="34630"/>
                    <a:pt x="6037" y="35011"/>
                    <a:pt x="6099" y="35506"/>
                  </a:cubicBezTo>
                  <a:cubicBezTo>
                    <a:pt x="6166" y="36058"/>
                    <a:pt x="5765" y="36559"/>
                    <a:pt x="5230" y="36626"/>
                  </a:cubicBezTo>
                  <a:cubicBezTo>
                    <a:pt x="5198" y="36629"/>
                    <a:pt x="5166" y="36630"/>
                    <a:pt x="5134" y="36630"/>
                  </a:cubicBezTo>
                  <a:cubicBezTo>
                    <a:pt x="4622" y="36630"/>
                    <a:pt x="4174" y="36259"/>
                    <a:pt x="4111" y="35740"/>
                  </a:cubicBezTo>
                  <a:cubicBezTo>
                    <a:pt x="4061" y="35205"/>
                    <a:pt x="4445" y="34704"/>
                    <a:pt x="4997" y="34637"/>
                  </a:cubicBezTo>
                  <a:cubicBezTo>
                    <a:pt x="5036" y="34632"/>
                    <a:pt x="5075" y="34630"/>
                    <a:pt x="5114" y="34630"/>
                  </a:cubicBezTo>
                  <a:close/>
                  <a:moveTo>
                    <a:pt x="5528" y="38426"/>
                  </a:moveTo>
                  <a:cubicBezTo>
                    <a:pt x="6040" y="38426"/>
                    <a:pt x="6487" y="38797"/>
                    <a:pt x="6534" y="39316"/>
                  </a:cubicBezTo>
                  <a:cubicBezTo>
                    <a:pt x="6601" y="39850"/>
                    <a:pt x="6233" y="40335"/>
                    <a:pt x="5665" y="40419"/>
                  </a:cubicBezTo>
                  <a:cubicBezTo>
                    <a:pt x="5624" y="40423"/>
                    <a:pt x="5584" y="40426"/>
                    <a:pt x="5545" y="40426"/>
                  </a:cubicBezTo>
                  <a:cubicBezTo>
                    <a:pt x="5042" y="40426"/>
                    <a:pt x="4609" y="40045"/>
                    <a:pt x="4562" y="39550"/>
                  </a:cubicBezTo>
                  <a:cubicBezTo>
                    <a:pt x="4495" y="38998"/>
                    <a:pt x="4896" y="38497"/>
                    <a:pt x="5431" y="38430"/>
                  </a:cubicBezTo>
                  <a:cubicBezTo>
                    <a:pt x="5463" y="38427"/>
                    <a:pt x="5496" y="38426"/>
                    <a:pt x="5528" y="38426"/>
                  </a:cubicBezTo>
                  <a:close/>
                  <a:moveTo>
                    <a:pt x="21546" y="0"/>
                  </a:moveTo>
                  <a:cubicBezTo>
                    <a:pt x="21368" y="0"/>
                    <a:pt x="21189" y="38"/>
                    <a:pt x="21020" y="118"/>
                  </a:cubicBezTo>
                  <a:lnTo>
                    <a:pt x="3443" y="8154"/>
                  </a:lnTo>
                  <a:cubicBezTo>
                    <a:pt x="2808" y="8438"/>
                    <a:pt x="2507" y="9224"/>
                    <a:pt x="2808" y="9859"/>
                  </a:cubicBezTo>
                  <a:lnTo>
                    <a:pt x="4479" y="13501"/>
                  </a:lnTo>
                  <a:lnTo>
                    <a:pt x="1220" y="13869"/>
                  </a:lnTo>
                  <a:cubicBezTo>
                    <a:pt x="502" y="13952"/>
                    <a:pt x="1" y="14604"/>
                    <a:pt x="84" y="15322"/>
                  </a:cubicBezTo>
                  <a:lnTo>
                    <a:pt x="3142" y="41388"/>
                  </a:lnTo>
                  <a:cubicBezTo>
                    <a:pt x="3219" y="42038"/>
                    <a:pt x="3770" y="42516"/>
                    <a:pt x="4423" y="42516"/>
                  </a:cubicBezTo>
                  <a:cubicBezTo>
                    <a:pt x="4474" y="42516"/>
                    <a:pt x="4526" y="42513"/>
                    <a:pt x="4579" y="42507"/>
                  </a:cubicBezTo>
                  <a:lnTo>
                    <a:pt x="23777" y="40268"/>
                  </a:lnTo>
                  <a:cubicBezTo>
                    <a:pt x="24479" y="40185"/>
                    <a:pt x="24980" y="39550"/>
                    <a:pt x="24896" y="38831"/>
                  </a:cubicBezTo>
                  <a:lnTo>
                    <a:pt x="23911" y="30477"/>
                  </a:lnTo>
                  <a:lnTo>
                    <a:pt x="33000" y="26317"/>
                  </a:lnTo>
                  <a:cubicBezTo>
                    <a:pt x="33652" y="26033"/>
                    <a:pt x="33936" y="25264"/>
                    <a:pt x="33635" y="24612"/>
                  </a:cubicBezTo>
                  <a:lnTo>
                    <a:pt x="22724" y="753"/>
                  </a:lnTo>
                  <a:cubicBezTo>
                    <a:pt x="22516" y="286"/>
                    <a:pt x="22037" y="0"/>
                    <a:pt x="21546" y="0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356" name="Google Shape;356;p19"/>
            <p:cNvGrpSpPr/>
            <p:nvPr/>
          </p:nvGrpSpPr>
          <p:grpSpPr>
            <a:xfrm>
              <a:off x="214098" y="3151736"/>
              <a:ext cx="1421609" cy="1782755"/>
              <a:chOff x="7150350" y="26400"/>
              <a:chExt cx="1520275" cy="1906486"/>
            </a:xfrm>
          </p:grpSpPr>
          <p:sp>
            <p:nvSpPr>
              <p:cNvPr id="357" name="Google Shape;357;p19"/>
              <p:cNvSpPr/>
              <p:nvPr/>
            </p:nvSpPr>
            <p:spPr>
              <a:xfrm>
                <a:off x="7150350" y="548270"/>
                <a:ext cx="1119622" cy="1384616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3006" extrusionOk="0">
                    <a:moveTo>
                      <a:pt x="2154" y="3014"/>
                    </a:moveTo>
                    <a:cubicBezTo>
                      <a:pt x="2528" y="3014"/>
                      <a:pt x="2833" y="3275"/>
                      <a:pt x="2888" y="3661"/>
                    </a:cubicBezTo>
                    <a:cubicBezTo>
                      <a:pt x="2919" y="4086"/>
                      <a:pt x="2645" y="4451"/>
                      <a:pt x="2220" y="4482"/>
                    </a:cubicBezTo>
                    <a:cubicBezTo>
                      <a:pt x="2172" y="4493"/>
                      <a:pt x="2124" y="4498"/>
                      <a:pt x="2077" y="4498"/>
                    </a:cubicBezTo>
                    <a:cubicBezTo>
                      <a:pt x="1735" y="4498"/>
                      <a:pt x="1426" y="4218"/>
                      <a:pt x="1399" y="3843"/>
                    </a:cubicBezTo>
                    <a:cubicBezTo>
                      <a:pt x="1338" y="3418"/>
                      <a:pt x="1612" y="3053"/>
                      <a:pt x="2037" y="3023"/>
                    </a:cubicBezTo>
                    <a:cubicBezTo>
                      <a:pt x="2077" y="3017"/>
                      <a:pt x="2116" y="3014"/>
                      <a:pt x="2154" y="3014"/>
                    </a:cubicBezTo>
                    <a:close/>
                    <a:moveTo>
                      <a:pt x="2436" y="5817"/>
                    </a:moveTo>
                    <a:cubicBezTo>
                      <a:pt x="2836" y="5817"/>
                      <a:pt x="3194" y="6082"/>
                      <a:pt x="3223" y="6457"/>
                    </a:cubicBezTo>
                    <a:cubicBezTo>
                      <a:pt x="3253" y="6883"/>
                      <a:pt x="2979" y="7278"/>
                      <a:pt x="2584" y="7308"/>
                    </a:cubicBezTo>
                    <a:cubicBezTo>
                      <a:pt x="2548" y="7314"/>
                      <a:pt x="2511" y="7316"/>
                      <a:pt x="2475" y="7316"/>
                    </a:cubicBezTo>
                    <a:cubicBezTo>
                      <a:pt x="2093" y="7316"/>
                      <a:pt x="1761" y="7031"/>
                      <a:pt x="1733" y="6670"/>
                    </a:cubicBezTo>
                    <a:cubicBezTo>
                      <a:pt x="1703" y="6244"/>
                      <a:pt x="1976" y="5849"/>
                      <a:pt x="2372" y="5819"/>
                    </a:cubicBezTo>
                    <a:cubicBezTo>
                      <a:pt x="2393" y="5817"/>
                      <a:pt x="2415" y="5817"/>
                      <a:pt x="2436" y="5817"/>
                    </a:cubicBezTo>
                    <a:close/>
                    <a:moveTo>
                      <a:pt x="2747" y="8674"/>
                    </a:moveTo>
                    <a:cubicBezTo>
                      <a:pt x="3144" y="8674"/>
                      <a:pt x="3498" y="8913"/>
                      <a:pt x="3527" y="9314"/>
                    </a:cubicBezTo>
                    <a:cubicBezTo>
                      <a:pt x="3557" y="9740"/>
                      <a:pt x="3283" y="10105"/>
                      <a:pt x="2888" y="10166"/>
                    </a:cubicBezTo>
                    <a:cubicBezTo>
                      <a:pt x="2869" y="10167"/>
                      <a:pt x="2849" y="10168"/>
                      <a:pt x="2830" y="10168"/>
                    </a:cubicBezTo>
                    <a:cubicBezTo>
                      <a:pt x="2432" y="10168"/>
                      <a:pt x="2124" y="9874"/>
                      <a:pt x="2037" y="9497"/>
                    </a:cubicBezTo>
                    <a:cubicBezTo>
                      <a:pt x="2007" y="9102"/>
                      <a:pt x="2280" y="8707"/>
                      <a:pt x="2675" y="8676"/>
                    </a:cubicBezTo>
                    <a:cubicBezTo>
                      <a:pt x="2699" y="8674"/>
                      <a:pt x="2723" y="8674"/>
                      <a:pt x="2747" y="8674"/>
                    </a:cubicBezTo>
                    <a:close/>
                    <a:moveTo>
                      <a:pt x="3100" y="11470"/>
                    </a:moveTo>
                    <a:cubicBezTo>
                      <a:pt x="3475" y="11470"/>
                      <a:pt x="3832" y="11736"/>
                      <a:pt x="3861" y="12111"/>
                    </a:cubicBezTo>
                    <a:cubicBezTo>
                      <a:pt x="3891" y="12536"/>
                      <a:pt x="3648" y="12932"/>
                      <a:pt x="3223" y="12962"/>
                    </a:cubicBezTo>
                    <a:cubicBezTo>
                      <a:pt x="3171" y="12973"/>
                      <a:pt x="3121" y="12978"/>
                      <a:pt x="3072" y="12978"/>
                    </a:cubicBezTo>
                    <a:cubicBezTo>
                      <a:pt x="2714" y="12978"/>
                      <a:pt x="2425" y="12698"/>
                      <a:pt x="2372" y="12324"/>
                    </a:cubicBezTo>
                    <a:cubicBezTo>
                      <a:pt x="2341" y="11898"/>
                      <a:pt x="2615" y="11533"/>
                      <a:pt x="3040" y="11473"/>
                    </a:cubicBezTo>
                    <a:cubicBezTo>
                      <a:pt x="3060" y="11471"/>
                      <a:pt x="3080" y="11470"/>
                      <a:pt x="3100" y="11470"/>
                    </a:cubicBezTo>
                    <a:close/>
                    <a:moveTo>
                      <a:pt x="3446" y="14297"/>
                    </a:moveTo>
                    <a:cubicBezTo>
                      <a:pt x="3840" y="14297"/>
                      <a:pt x="4167" y="14536"/>
                      <a:pt x="4195" y="14938"/>
                    </a:cubicBezTo>
                    <a:cubicBezTo>
                      <a:pt x="4256" y="15363"/>
                      <a:pt x="3983" y="15728"/>
                      <a:pt x="3557" y="15758"/>
                    </a:cubicBezTo>
                    <a:cubicBezTo>
                      <a:pt x="3506" y="15769"/>
                      <a:pt x="3455" y="15775"/>
                      <a:pt x="3406" y="15775"/>
                    </a:cubicBezTo>
                    <a:cubicBezTo>
                      <a:pt x="3048" y="15775"/>
                      <a:pt x="2759" y="15494"/>
                      <a:pt x="2706" y="15120"/>
                    </a:cubicBezTo>
                    <a:cubicBezTo>
                      <a:pt x="2675" y="14725"/>
                      <a:pt x="2949" y="14330"/>
                      <a:pt x="3375" y="14299"/>
                    </a:cubicBezTo>
                    <a:cubicBezTo>
                      <a:pt x="3398" y="14298"/>
                      <a:pt x="3422" y="14297"/>
                      <a:pt x="3446" y="14297"/>
                    </a:cubicBezTo>
                    <a:close/>
                    <a:moveTo>
                      <a:pt x="3796" y="17148"/>
                    </a:moveTo>
                    <a:cubicBezTo>
                      <a:pt x="4169" y="17148"/>
                      <a:pt x="4472" y="17409"/>
                      <a:pt x="4499" y="17795"/>
                    </a:cubicBezTo>
                    <a:cubicBezTo>
                      <a:pt x="4560" y="18190"/>
                      <a:pt x="4286" y="18585"/>
                      <a:pt x="3861" y="18615"/>
                    </a:cubicBezTo>
                    <a:cubicBezTo>
                      <a:pt x="3824" y="18621"/>
                      <a:pt x="3788" y="18623"/>
                      <a:pt x="3753" y="18623"/>
                    </a:cubicBezTo>
                    <a:cubicBezTo>
                      <a:pt x="3380" y="18623"/>
                      <a:pt x="3096" y="18338"/>
                      <a:pt x="3040" y="17977"/>
                    </a:cubicBezTo>
                    <a:cubicBezTo>
                      <a:pt x="2979" y="17552"/>
                      <a:pt x="3253" y="17187"/>
                      <a:pt x="3679" y="17156"/>
                    </a:cubicBezTo>
                    <a:cubicBezTo>
                      <a:pt x="3718" y="17151"/>
                      <a:pt x="3757" y="17148"/>
                      <a:pt x="3796" y="17148"/>
                    </a:cubicBezTo>
                    <a:close/>
                    <a:moveTo>
                      <a:pt x="4077" y="19951"/>
                    </a:moveTo>
                    <a:cubicBezTo>
                      <a:pt x="4475" y="19951"/>
                      <a:pt x="4806" y="20216"/>
                      <a:pt x="4864" y="20591"/>
                    </a:cubicBezTo>
                    <a:cubicBezTo>
                      <a:pt x="4894" y="21017"/>
                      <a:pt x="4621" y="21412"/>
                      <a:pt x="4195" y="21442"/>
                    </a:cubicBezTo>
                    <a:cubicBezTo>
                      <a:pt x="4175" y="21444"/>
                      <a:pt x="4155" y="21445"/>
                      <a:pt x="4135" y="21445"/>
                    </a:cubicBezTo>
                    <a:cubicBezTo>
                      <a:pt x="3761" y="21445"/>
                      <a:pt x="3403" y="21179"/>
                      <a:pt x="3375" y="20804"/>
                    </a:cubicBezTo>
                    <a:cubicBezTo>
                      <a:pt x="3344" y="20378"/>
                      <a:pt x="3587" y="19983"/>
                      <a:pt x="4013" y="19953"/>
                    </a:cubicBezTo>
                    <a:cubicBezTo>
                      <a:pt x="4035" y="19951"/>
                      <a:pt x="4056" y="19951"/>
                      <a:pt x="4077" y="19951"/>
                    </a:cubicBezTo>
                    <a:close/>
                    <a:moveTo>
                      <a:pt x="15347" y="0"/>
                    </a:moveTo>
                    <a:cubicBezTo>
                      <a:pt x="15299" y="0"/>
                      <a:pt x="15249" y="5"/>
                      <a:pt x="15199" y="13"/>
                    </a:cubicBezTo>
                    <a:lnTo>
                      <a:pt x="913" y="1685"/>
                    </a:lnTo>
                    <a:cubicBezTo>
                      <a:pt x="365" y="1746"/>
                      <a:pt x="1" y="2202"/>
                      <a:pt x="61" y="2749"/>
                    </a:cubicBezTo>
                    <a:lnTo>
                      <a:pt x="2341" y="22172"/>
                    </a:lnTo>
                    <a:cubicBezTo>
                      <a:pt x="2423" y="22638"/>
                      <a:pt x="2778" y="23006"/>
                      <a:pt x="3249" y="23006"/>
                    </a:cubicBezTo>
                    <a:cubicBezTo>
                      <a:pt x="3300" y="23006"/>
                      <a:pt x="3352" y="23001"/>
                      <a:pt x="3405" y="22992"/>
                    </a:cubicBezTo>
                    <a:lnTo>
                      <a:pt x="17691" y="21321"/>
                    </a:lnTo>
                    <a:cubicBezTo>
                      <a:pt x="18238" y="21290"/>
                      <a:pt x="18603" y="20804"/>
                      <a:pt x="18542" y="20257"/>
                    </a:cubicBezTo>
                    <a:lnTo>
                      <a:pt x="16262" y="834"/>
                    </a:lnTo>
                    <a:cubicBezTo>
                      <a:pt x="16180" y="368"/>
                      <a:pt x="15801" y="0"/>
                      <a:pt x="153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grpSp>
            <p:nvGrpSpPr>
              <p:cNvPr id="358" name="Google Shape;358;p19"/>
              <p:cNvGrpSpPr/>
              <p:nvPr/>
            </p:nvGrpSpPr>
            <p:grpSpPr>
              <a:xfrm>
                <a:off x="7261935" y="26400"/>
                <a:ext cx="1408690" cy="1549463"/>
                <a:chOff x="7261935" y="26400"/>
                <a:chExt cx="1408690" cy="1549463"/>
              </a:xfrm>
            </p:grpSpPr>
            <p:sp>
              <p:nvSpPr>
                <p:cNvPr id="359" name="Google Shape;359;p19"/>
                <p:cNvSpPr/>
                <p:nvPr/>
              </p:nvSpPr>
              <p:spPr>
                <a:xfrm>
                  <a:off x="7261935" y="26400"/>
                  <a:ext cx="1408690" cy="1549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6" h="25745" extrusionOk="0">
                      <a:moveTo>
                        <a:pt x="2563" y="6898"/>
                      </a:moveTo>
                      <a:cubicBezTo>
                        <a:pt x="2842" y="6898"/>
                        <a:pt x="3112" y="7082"/>
                        <a:pt x="3223" y="7347"/>
                      </a:cubicBezTo>
                      <a:cubicBezTo>
                        <a:pt x="3375" y="7742"/>
                        <a:pt x="3223" y="8198"/>
                        <a:pt x="2858" y="8350"/>
                      </a:cubicBezTo>
                      <a:cubicBezTo>
                        <a:pt x="2753" y="8398"/>
                        <a:pt x="2645" y="8421"/>
                        <a:pt x="2538" y="8421"/>
                      </a:cubicBezTo>
                      <a:cubicBezTo>
                        <a:pt x="2243" y="8421"/>
                        <a:pt x="1967" y="8245"/>
                        <a:pt x="1855" y="7955"/>
                      </a:cubicBezTo>
                      <a:cubicBezTo>
                        <a:pt x="1673" y="7590"/>
                        <a:pt x="1855" y="7134"/>
                        <a:pt x="2250" y="6982"/>
                      </a:cubicBezTo>
                      <a:cubicBezTo>
                        <a:pt x="2350" y="6924"/>
                        <a:pt x="2457" y="6898"/>
                        <a:pt x="2563" y="6898"/>
                      </a:cubicBezTo>
                      <a:close/>
                      <a:moveTo>
                        <a:pt x="3736" y="9481"/>
                      </a:moveTo>
                      <a:cubicBezTo>
                        <a:pt x="4027" y="9481"/>
                        <a:pt x="4298" y="9666"/>
                        <a:pt x="4408" y="9931"/>
                      </a:cubicBezTo>
                      <a:cubicBezTo>
                        <a:pt x="4560" y="10326"/>
                        <a:pt x="4408" y="10782"/>
                        <a:pt x="4013" y="10934"/>
                      </a:cubicBezTo>
                      <a:cubicBezTo>
                        <a:pt x="3917" y="10982"/>
                        <a:pt x="3814" y="11005"/>
                        <a:pt x="3712" y="11005"/>
                      </a:cubicBezTo>
                      <a:cubicBezTo>
                        <a:pt x="3428" y="11005"/>
                        <a:pt x="3152" y="10829"/>
                        <a:pt x="3040" y="10539"/>
                      </a:cubicBezTo>
                      <a:cubicBezTo>
                        <a:pt x="2858" y="10174"/>
                        <a:pt x="3040" y="9718"/>
                        <a:pt x="3405" y="9566"/>
                      </a:cubicBezTo>
                      <a:cubicBezTo>
                        <a:pt x="3513" y="9508"/>
                        <a:pt x="3626" y="9481"/>
                        <a:pt x="3736" y="9481"/>
                      </a:cubicBezTo>
                      <a:close/>
                      <a:moveTo>
                        <a:pt x="4922" y="12065"/>
                      </a:moveTo>
                      <a:cubicBezTo>
                        <a:pt x="5213" y="12065"/>
                        <a:pt x="5483" y="12249"/>
                        <a:pt x="5594" y="12514"/>
                      </a:cubicBezTo>
                      <a:cubicBezTo>
                        <a:pt x="5746" y="12909"/>
                        <a:pt x="5594" y="13365"/>
                        <a:pt x="5198" y="13517"/>
                      </a:cubicBezTo>
                      <a:cubicBezTo>
                        <a:pt x="5102" y="13566"/>
                        <a:pt x="4999" y="13588"/>
                        <a:pt x="4897" y="13588"/>
                      </a:cubicBezTo>
                      <a:cubicBezTo>
                        <a:pt x="4614" y="13588"/>
                        <a:pt x="4338" y="13413"/>
                        <a:pt x="4226" y="13122"/>
                      </a:cubicBezTo>
                      <a:cubicBezTo>
                        <a:pt x="4013" y="12757"/>
                        <a:pt x="4226" y="12301"/>
                        <a:pt x="4591" y="12149"/>
                      </a:cubicBezTo>
                      <a:cubicBezTo>
                        <a:pt x="4699" y="12091"/>
                        <a:pt x="4812" y="12065"/>
                        <a:pt x="4922" y="12065"/>
                      </a:cubicBezTo>
                      <a:close/>
                      <a:moveTo>
                        <a:pt x="6088" y="14648"/>
                      </a:moveTo>
                      <a:cubicBezTo>
                        <a:pt x="6368" y="14648"/>
                        <a:pt x="6638" y="14833"/>
                        <a:pt x="6749" y="15098"/>
                      </a:cubicBezTo>
                      <a:cubicBezTo>
                        <a:pt x="6901" y="15463"/>
                        <a:pt x="6749" y="15949"/>
                        <a:pt x="6384" y="16101"/>
                      </a:cubicBezTo>
                      <a:cubicBezTo>
                        <a:pt x="6279" y="16149"/>
                        <a:pt x="6171" y="16172"/>
                        <a:pt x="6064" y="16172"/>
                      </a:cubicBezTo>
                      <a:cubicBezTo>
                        <a:pt x="5769" y="16172"/>
                        <a:pt x="5493" y="15996"/>
                        <a:pt x="5381" y="15706"/>
                      </a:cubicBezTo>
                      <a:cubicBezTo>
                        <a:pt x="5198" y="15341"/>
                        <a:pt x="5381" y="14885"/>
                        <a:pt x="5776" y="14733"/>
                      </a:cubicBezTo>
                      <a:cubicBezTo>
                        <a:pt x="5876" y="14675"/>
                        <a:pt x="5983" y="14648"/>
                        <a:pt x="6088" y="14648"/>
                      </a:cubicBezTo>
                      <a:close/>
                      <a:moveTo>
                        <a:pt x="7255" y="17276"/>
                      </a:moveTo>
                      <a:cubicBezTo>
                        <a:pt x="7549" y="17276"/>
                        <a:pt x="7823" y="17445"/>
                        <a:pt x="7934" y="17712"/>
                      </a:cubicBezTo>
                      <a:cubicBezTo>
                        <a:pt x="8086" y="18077"/>
                        <a:pt x="7934" y="18502"/>
                        <a:pt x="7569" y="18715"/>
                      </a:cubicBezTo>
                      <a:cubicBezTo>
                        <a:pt x="7465" y="18763"/>
                        <a:pt x="7356" y="18786"/>
                        <a:pt x="7250" y="18786"/>
                      </a:cubicBezTo>
                      <a:cubicBezTo>
                        <a:pt x="6954" y="18786"/>
                        <a:pt x="6678" y="18610"/>
                        <a:pt x="6566" y="18320"/>
                      </a:cubicBezTo>
                      <a:cubicBezTo>
                        <a:pt x="6384" y="17955"/>
                        <a:pt x="6566" y="17499"/>
                        <a:pt x="6931" y="17347"/>
                      </a:cubicBezTo>
                      <a:cubicBezTo>
                        <a:pt x="7037" y="17298"/>
                        <a:pt x="7147" y="17276"/>
                        <a:pt x="7255" y="17276"/>
                      </a:cubicBezTo>
                      <a:close/>
                      <a:moveTo>
                        <a:pt x="8440" y="19859"/>
                      </a:moveTo>
                      <a:cubicBezTo>
                        <a:pt x="8734" y="19859"/>
                        <a:pt x="9008" y="20028"/>
                        <a:pt x="9120" y="20296"/>
                      </a:cubicBezTo>
                      <a:cubicBezTo>
                        <a:pt x="9271" y="20660"/>
                        <a:pt x="9120" y="21116"/>
                        <a:pt x="8724" y="21299"/>
                      </a:cubicBezTo>
                      <a:cubicBezTo>
                        <a:pt x="8628" y="21347"/>
                        <a:pt x="8525" y="21370"/>
                        <a:pt x="8423" y="21370"/>
                      </a:cubicBezTo>
                      <a:cubicBezTo>
                        <a:pt x="8140" y="21370"/>
                        <a:pt x="7863" y="21194"/>
                        <a:pt x="7752" y="20903"/>
                      </a:cubicBezTo>
                      <a:cubicBezTo>
                        <a:pt x="7569" y="20539"/>
                        <a:pt x="7752" y="20083"/>
                        <a:pt x="8116" y="19931"/>
                      </a:cubicBezTo>
                      <a:cubicBezTo>
                        <a:pt x="8222" y="19882"/>
                        <a:pt x="8333" y="19859"/>
                        <a:pt x="8440" y="19859"/>
                      </a:cubicBezTo>
                      <a:close/>
                      <a:moveTo>
                        <a:pt x="9626" y="22443"/>
                      </a:moveTo>
                      <a:cubicBezTo>
                        <a:pt x="9920" y="22443"/>
                        <a:pt x="10194" y="22612"/>
                        <a:pt x="10305" y="22879"/>
                      </a:cubicBezTo>
                      <a:cubicBezTo>
                        <a:pt x="10457" y="23244"/>
                        <a:pt x="10305" y="23700"/>
                        <a:pt x="9910" y="23882"/>
                      </a:cubicBezTo>
                      <a:cubicBezTo>
                        <a:pt x="9813" y="23930"/>
                        <a:pt x="9710" y="23953"/>
                        <a:pt x="9608" y="23953"/>
                      </a:cubicBezTo>
                      <a:cubicBezTo>
                        <a:pt x="9325" y="23953"/>
                        <a:pt x="9049" y="23778"/>
                        <a:pt x="8937" y="23487"/>
                      </a:cubicBezTo>
                      <a:cubicBezTo>
                        <a:pt x="8724" y="23122"/>
                        <a:pt x="8937" y="22666"/>
                        <a:pt x="9302" y="22514"/>
                      </a:cubicBezTo>
                      <a:cubicBezTo>
                        <a:pt x="9408" y="22466"/>
                        <a:pt x="9518" y="22443"/>
                        <a:pt x="9626" y="22443"/>
                      </a:cubicBezTo>
                      <a:close/>
                      <a:moveTo>
                        <a:pt x="14182" y="0"/>
                      </a:moveTo>
                      <a:cubicBezTo>
                        <a:pt x="14045" y="0"/>
                        <a:pt x="13906" y="27"/>
                        <a:pt x="13770" y="82"/>
                      </a:cubicBezTo>
                      <a:lnTo>
                        <a:pt x="670" y="6101"/>
                      </a:lnTo>
                      <a:cubicBezTo>
                        <a:pt x="183" y="6314"/>
                        <a:pt x="1" y="6891"/>
                        <a:pt x="183" y="7377"/>
                      </a:cubicBezTo>
                      <a:lnTo>
                        <a:pt x="8329" y="25159"/>
                      </a:lnTo>
                      <a:cubicBezTo>
                        <a:pt x="8488" y="25545"/>
                        <a:pt x="8851" y="25744"/>
                        <a:pt x="9227" y="25744"/>
                      </a:cubicBezTo>
                      <a:cubicBezTo>
                        <a:pt x="9354" y="25744"/>
                        <a:pt x="9483" y="25722"/>
                        <a:pt x="9606" y="25676"/>
                      </a:cubicBezTo>
                      <a:lnTo>
                        <a:pt x="22706" y="19657"/>
                      </a:lnTo>
                      <a:cubicBezTo>
                        <a:pt x="23193" y="19444"/>
                        <a:pt x="23405" y="18867"/>
                        <a:pt x="23193" y="18350"/>
                      </a:cubicBezTo>
                      <a:lnTo>
                        <a:pt x="15077" y="569"/>
                      </a:lnTo>
                      <a:cubicBezTo>
                        <a:pt x="14920" y="210"/>
                        <a:pt x="14565" y="0"/>
                        <a:pt x="14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67" dirty="0">
                    <a:latin typeface="UTM Avo" panose="02040603050506020204" pitchFamily="18" charset="0"/>
                  </a:endParaRPr>
                </a:p>
              </p:txBody>
            </p:sp>
            <p:grpSp>
              <p:nvGrpSpPr>
                <p:cNvPr id="360" name="Google Shape;360;p19"/>
                <p:cNvGrpSpPr/>
                <p:nvPr/>
              </p:nvGrpSpPr>
              <p:grpSpPr>
                <a:xfrm>
                  <a:off x="7534518" y="166693"/>
                  <a:ext cx="958694" cy="1181862"/>
                  <a:chOff x="7534518" y="166693"/>
                  <a:chExt cx="958694" cy="1181862"/>
                </a:xfrm>
              </p:grpSpPr>
              <p:sp>
                <p:nvSpPr>
                  <p:cNvPr id="361" name="Google Shape;361;p19"/>
                  <p:cNvSpPr/>
                  <p:nvPr/>
                </p:nvSpPr>
                <p:spPr>
                  <a:xfrm>
                    <a:off x="7534518" y="166693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6" y="1"/>
                        </a:moveTo>
                        <a:lnTo>
                          <a:pt x="1" y="401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816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2" name="Google Shape;362;p19"/>
                  <p:cNvSpPr/>
                  <p:nvPr/>
                </p:nvSpPr>
                <p:spPr>
                  <a:xfrm>
                    <a:off x="7602227" y="316735"/>
                    <a:ext cx="547021" cy="2762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89" h="4590" extrusionOk="0">
                        <a:moveTo>
                          <a:pt x="8815" y="0"/>
                        </a:moveTo>
                        <a:lnTo>
                          <a:pt x="0" y="4043"/>
                        </a:lnTo>
                        <a:lnTo>
                          <a:pt x="274" y="4590"/>
                        </a:lnTo>
                        <a:lnTo>
                          <a:pt x="9089" y="578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3" name="Google Shape;363;p19"/>
                  <p:cNvSpPr/>
                  <p:nvPr/>
                </p:nvSpPr>
                <p:spPr>
                  <a:xfrm>
                    <a:off x="7671742" y="468524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44"/>
                        </a:lnTo>
                        <a:lnTo>
                          <a:pt x="244" y="4591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4" name="Google Shape;364;p19"/>
                  <p:cNvSpPr/>
                  <p:nvPr/>
                </p:nvSpPr>
                <p:spPr>
                  <a:xfrm>
                    <a:off x="7743062" y="61856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0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9" y="548"/>
                        </a:lnTo>
                        <a:lnTo>
                          <a:pt x="878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5" name="Google Shape;365;p19"/>
                  <p:cNvSpPr/>
                  <p:nvPr/>
                </p:nvSpPr>
                <p:spPr>
                  <a:xfrm>
                    <a:off x="7810772" y="770415"/>
                    <a:ext cx="545216" cy="2744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60" extrusionOk="0">
                        <a:moveTo>
                          <a:pt x="8815" y="0"/>
                        </a:moveTo>
                        <a:lnTo>
                          <a:pt x="1" y="4012"/>
                        </a:lnTo>
                        <a:lnTo>
                          <a:pt x="244" y="4560"/>
                        </a:lnTo>
                        <a:lnTo>
                          <a:pt x="9058" y="547"/>
                        </a:lnTo>
                        <a:lnTo>
                          <a:pt x="8815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6" name="Google Shape;366;p19"/>
                  <p:cNvSpPr/>
                  <p:nvPr/>
                </p:nvSpPr>
                <p:spPr>
                  <a:xfrm>
                    <a:off x="7880287" y="920397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785" y="1"/>
                        </a:moveTo>
                        <a:lnTo>
                          <a:pt x="1" y="4043"/>
                        </a:lnTo>
                        <a:lnTo>
                          <a:pt x="244" y="4590"/>
                        </a:lnTo>
                        <a:lnTo>
                          <a:pt x="9058" y="578"/>
                        </a:lnTo>
                        <a:lnTo>
                          <a:pt x="878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  <p:sp>
                <p:nvSpPr>
                  <p:cNvPr id="367" name="Google Shape;367;p19"/>
                  <p:cNvSpPr/>
                  <p:nvPr/>
                </p:nvSpPr>
                <p:spPr>
                  <a:xfrm>
                    <a:off x="7947996" y="1072246"/>
                    <a:ext cx="545216" cy="276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59" h="4591" extrusionOk="0">
                        <a:moveTo>
                          <a:pt x="8815" y="1"/>
                        </a:moveTo>
                        <a:lnTo>
                          <a:pt x="0" y="4013"/>
                        </a:lnTo>
                        <a:lnTo>
                          <a:pt x="243" y="4590"/>
                        </a:lnTo>
                        <a:lnTo>
                          <a:pt x="9058" y="548"/>
                        </a:lnTo>
                        <a:lnTo>
                          <a:pt x="8815" y="1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67" dirty="0">
                      <a:latin typeface="UTM Avo" panose="02040603050506020204" pitchFamily="18" charset="0"/>
                    </a:endParaRPr>
                  </a:p>
                </p:txBody>
              </p:sp>
            </p:grpSp>
          </p:grpSp>
        </p:grpSp>
      </p:grpSp>
      <p:grpSp>
        <p:nvGrpSpPr>
          <p:cNvPr id="368" name="Google Shape;368;p19"/>
          <p:cNvGrpSpPr/>
          <p:nvPr/>
        </p:nvGrpSpPr>
        <p:grpSpPr>
          <a:xfrm>
            <a:off x="9025638" y="-782173"/>
            <a:ext cx="3211097" cy="3201113"/>
            <a:chOff x="6769228" y="-586630"/>
            <a:chExt cx="2408323" cy="2400835"/>
          </a:xfrm>
        </p:grpSpPr>
        <p:sp>
          <p:nvSpPr>
            <p:cNvPr id="369" name="Google Shape;369;p19"/>
            <p:cNvSpPr/>
            <p:nvPr/>
          </p:nvSpPr>
          <p:spPr>
            <a:xfrm rot="1888006">
              <a:off x="7106167" y="-246405"/>
              <a:ext cx="1734174" cy="1721660"/>
            </a:xfrm>
            <a:custGeom>
              <a:avLst/>
              <a:gdLst/>
              <a:ahLst/>
              <a:cxnLst/>
              <a:rect l="l" t="t" r="r" b="b"/>
              <a:pathLst>
                <a:path w="37695" h="37423" extrusionOk="0">
                  <a:moveTo>
                    <a:pt x="34789" y="1"/>
                  </a:moveTo>
                  <a:cubicBezTo>
                    <a:pt x="34145" y="1"/>
                    <a:pt x="33498" y="234"/>
                    <a:pt x="32983" y="701"/>
                  </a:cubicBezTo>
                  <a:lnTo>
                    <a:pt x="32899" y="784"/>
                  </a:lnTo>
                  <a:lnTo>
                    <a:pt x="31195" y="2505"/>
                  </a:lnTo>
                  <a:lnTo>
                    <a:pt x="30527" y="3173"/>
                  </a:lnTo>
                  <a:lnTo>
                    <a:pt x="29725" y="3959"/>
                  </a:lnTo>
                  <a:lnTo>
                    <a:pt x="29056" y="4627"/>
                  </a:lnTo>
                  <a:lnTo>
                    <a:pt x="2958" y="30742"/>
                  </a:lnTo>
                  <a:lnTo>
                    <a:pt x="836" y="35020"/>
                  </a:lnTo>
                  <a:lnTo>
                    <a:pt x="67" y="36590"/>
                  </a:lnTo>
                  <a:lnTo>
                    <a:pt x="0" y="36774"/>
                  </a:lnTo>
                  <a:lnTo>
                    <a:pt x="0" y="36858"/>
                  </a:lnTo>
                  <a:cubicBezTo>
                    <a:pt x="26" y="37171"/>
                    <a:pt x="287" y="37423"/>
                    <a:pt x="598" y="37423"/>
                  </a:cubicBezTo>
                  <a:cubicBezTo>
                    <a:pt x="686" y="37423"/>
                    <a:pt x="777" y="37403"/>
                    <a:pt x="869" y="37359"/>
                  </a:cubicBezTo>
                  <a:lnTo>
                    <a:pt x="2423" y="36590"/>
                  </a:lnTo>
                  <a:lnTo>
                    <a:pt x="6717" y="34468"/>
                  </a:lnTo>
                  <a:lnTo>
                    <a:pt x="34286" y="6899"/>
                  </a:lnTo>
                  <a:lnTo>
                    <a:pt x="34954" y="6231"/>
                  </a:lnTo>
                  <a:lnTo>
                    <a:pt x="36742" y="4443"/>
                  </a:lnTo>
                  <a:cubicBezTo>
                    <a:pt x="37695" y="3391"/>
                    <a:pt x="37661" y="1770"/>
                    <a:pt x="36642" y="767"/>
                  </a:cubicBezTo>
                  <a:cubicBezTo>
                    <a:pt x="36130" y="255"/>
                    <a:pt x="35461" y="1"/>
                    <a:pt x="34789" y="1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370" name="Google Shape;370;p19"/>
            <p:cNvGrpSpPr/>
            <p:nvPr/>
          </p:nvGrpSpPr>
          <p:grpSpPr>
            <a:xfrm rot="1888158">
              <a:off x="7093315" y="-254971"/>
              <a:ext cx="1760148" cy="1737519"/>
              <a:chOff x="6187975" y="3223925"/>
              <a:chExt cx="598925" cy="59122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6237475" y="3262500"/>
                <a:ext cx="505350" cy="506100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20244" extrusionOk="0">
                    <a:moveTo>
                      <a:pt x="17873" y="0"/>
                    </a:moveTo>
                    <a:lnTo>
                      <a:pt x="0" y="17873"/>
                    </a:lnTo>
                    <a:lnTo>
                      <a:pt x="2371" y="20244"/>
                    </a:lnTo>
                    <a:lnTo>
                      <a:pt x="20213" y="2371"/>
                    </a:lnTo>
                    <a:lnTo>
                      <a:pt x="178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6683525" y="3223925"/>
                <a:ext cx="103375" cy="98625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3945" extrusionOk="0">
                    <a:moveTo>
                      <a:pt x="2295" y="1"/>
                    </a:moveTo>
                    <a:cubicBezTo>
                      <a:pt x="1870" y="1"/>
                      <a:pt x="1444" y="160"/>
                      <a:pt x="1125" y="480"/>
                    </a:cubicBezTo>
                    <a:lnTo>
                      <a:pt x="0" y="1574"/>
                    </a:lnTo>
                    <a:lnTo>
                      <a:pt x="2371" y="3945"/>
                    </a:lnTo>
                    <a:lnTo>
                      <a:pt x="3465" y="2820"/>
                    </a:lnTo>
                    <a:cubicBezTo>
                      <a:pt x="4134" y="2182"/>
                      <a:pt x="4134" y="1118"/>
                      <a:pt x="3465" y="480"/>
                    </a:cubicBezTo>
                    <a:cubicBezTo>
                      <a:pt x="3146" y="160"/>
                      <a:pt x="2721" y="1"/>
                      <a:pt x="22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6684275" y="3233625"/>
                <a:ext cx="8742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3497" h="3496" extrusionOk="0">
                    <a:moveTo>
                      <a:pt x="1125" y="0"/>
                    </a:moveTo>
                    <a:lnTo>
                      <a:pt x="1" y="1155"/>
                    </a:lnTo>
                    <a:lnTo>
                      <a:pt x="2372" y="3496"/>
                    </a:lnTo>
                    <a:lnTo>
                      <a:pt x="3496" y="2371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4" name="Google Shape;374;p19"/>
              <p:cNvSpPr/>
              <p:nvPr/>
            </p:nvSpPr>
            <p:spPr>
              <a:xfrm>
                <a:off x="6187975" y="3710075"/>
                <a:ext cx="107275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4291" h="4203" extrusionOk="0">
                    <a:moveTo>
                      <a:pt x="1950" y="0"/>
                    </a:moveTo>
                    <a:lnTo>
                      <a:pt x="126" y="3678"/>
                    </a:lnTo>
                    <a:cubicBezTo>
                      <a:pt x="0" y="3930"/>
                      <a:pt x="208" y="4202"/>
                      <a:pt x="455" y="4202"/>
                    </a:cubicBezTo>
                    <a:cubicBezTo>
                      <a:pt x="507" y="4202"/>
                      <a:pt x="560" y="4191"/>
                      <a:pt x="612" y="4165"/>
                    </a:cubicBezTo>
                    <a:lnTo>
                      <a:pt x="4290" y="2341"/>
                    </a:lnTo>
                    <a:lnTo>
                      <a:pt x="19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5" name="Google Shape;375;p19"/>
              <p:cNvSpPr/>
              <p:nvPr/>
            </p:nvSpPr>
            <p:spPr>
              <a:xfrm>
                <a:off x="6188725" y="3776950"/>
                <a:ext cx="404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528" extrusionOk="0">
                    <a:moveTo>
                      <a:pt x="613" y="0"/>
                    </a:moveTo>
                    <a:lnTo>
                      <a:pt x="126" y="1003"/>
                    </a:lnTo>
                    <a:cubicBezTo>
                      <a:pt x="0" y="1255"/>
                      <a:pt x="208" y="1527"/>
                      <a:pt x="456" y="1527"/>
                    </a:cubicBezTo>
                    <a:cubicBezTo>
                      <a:pt x="507" y="1527"/>
                      <a:pt x="560" y="1516"/>
                      <a:pt x="613" y="1490"/>
                    </a:cubicBezTo>
                    <a:lnTo>
                      <a:pt x="1616" y="1003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6" name="Google Shape;376;p19"/>
              <p:cNvSpPr/>
              <p:nvPr/>
            </p:nvSpPr>
            <p:spPr>
              <a:xfrm>
                <a:off x="6672875" y="3261725"/>
                <a:ext cx="69950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8" extrusionOk="0">
                    <a:moveTo>
                      <a:pt x="426" y="1"/>
                    </a:moveTo>
                    <a:lnTo>
                      <a:pt x="1" y="457"/>
                    </a:lnTo>
                    <a:lnTo>
                      <a:pt x="2372" y="2797"/>
                    </a:lnTo>
                    <a:lnTo>
                      <a:pt x="2797" y="2372"/>
                    </a:lnTo>
                    <a:lnTo>
                      <a:pt x="42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7" name="Google Shape;377;p19"/>
              <p:cNvSpPr/>
              <p:nvPr/>
            </p:nvSpPr>
            <p:spPr>
              <a:xfrm>
                <a:off x="6650075" y="3285300"/>
                <a:ext cx="69950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797" extrusionOk="0">
                    <a:moveTo>
                      <a:pt x="426" y="0"/>
                    </a:moveTo>
                    <a:lnTo>
                      <a:pt x="1" y="426"/>
                    </a:lnTo>
                    <a:lnTo>
                      <a:pt x="2372" y="2797"/>
                    </a:lnTo>
                    <a:lnTo>
                      <a:pt x="2797" y="2371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6267100" y="3235900"/>
                <a:ext cx="519800" cy="532700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1308" extrusionOk="0">
                    <a:moveTo>
                      <a:pt x="20122" y="1"/>
                    </a:moveTo>
                    <a:lnTo>
                      <a:pt x="1" y="20122"/>
                    </a:lnTo>
                    <a:lnTo>
                      <a:pt x="1156" y="21308"/>
                    </a:lnTo>
                    <a:lnTo>
                      <a:pt x="20122" y="2341"/>
                    </a:lnTo>
                    <a:cubicBezTo>
                      <a:pt x="20791" y="1703"/>
                      <a:pt x="20791" y="639"/>
                      <a:pt x="201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1447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/>
          <p:nvPr/>
        </p:nvSpPr>
        <p:spPr>
          <a:xfrm>
            <a:off x="960000" y="906500"/>
            <a:ext cx="10255200" cy="5630800"/>
          </a:xfrm>
          <a:prstGeom prst="foldedCorner">
            <a:avLst>
              <a:gd name="adj" fmla="val 16667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sp>
        <p:nvSpPr>
          <p:cNvPr id="220" name="Google Shape;220;p14"/>
          <p:cNvSpPr txBox="1">
            <a:spLocks noGrp="1"/>
          </p:cNvSpPr>
          <p:nvPr>
            <p:ph type="title"/>
          </p:nvPr>
        </p:nvSpPr>
        <p:spPr>
          <a:xfrm>
            <a:off x="5776100" y="4947433"/>
            <a:ext cx="3957600" cy="5832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-"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Char char="-"/>
              <a:defRPr sz="4000"/>
            </a:lvl9pPr>
          </a:lstStyle>
          <a:p>
            <a:endParaRPr/>
          </a:p>
        </p:txBody>
      </p:sp>
      <p:sp>
        <p:nvSpPr>
          <p:cNvPr id="221" name="Google Shape;221;p14"/>
          <p:cNvSpPr txBox="1">
            <a:spLocks noGrp="1"/>
          </p:cNvSpPr>
          <p:nvPr>
            <p:ph type="subTitle" idx="1"/>
          </p:nvPr>
        </p:nvSpPr>
        <p:spPr>
          <a:xfrm>
            <a:off x="5380300" y="1384400"/>
            <a:ext cx="4749200" cy="3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2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01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 dirty="0"/>
          </a:p>
        </p:txBody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600400" y="2625200"/>
            <a:ext cx="6991200" cy="16076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46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733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914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258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782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10865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1567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76291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4138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092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75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971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91977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3"/>
          <p:cNvGrpSpPr/>
          <p:nvPr/>
        </p:nvGrpSpPr>
        <p:grpSpPr>
          <a:xfrm>
            <a:off x="36" y="4"/>
            <a:ext cx="12191965" cy="6887888"/>
            <a:chOff x="27" y="3"/>
            <a:chExt cx="9143974" cy="5165916"/>
          </a:xfrm>
        </p:grpSpPr>
        <p:sp>
          <p:nvSpPr>
            <p:cNvPr id="72" name="Google Shape;72;p3"/>
            <p:cNvSpPr/>
            <p:nvPr/>
          </p:nvSpPr>
          <p:spPr>
            <a:xfrm flipH="1"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27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oogle Shape;74;p3"/>
          <p:cNvGrpSpPr/>
          <p:nvPr/>
        </p:nvGrpSpPr>
        <p:grpSpPr>
          <a:xfrm>
            <a:off x="7172471" y="4615676"/>
            <a:ext cx="5019515" cy="1567203"/>
            <a:chOff x="2132353" y="3387432"/>
            <a:chExt cx="3764636" cy="1175402"/>
          </a:xfrm>
        </p:grpSpPr>
        <p:sp>
          <p:nvSpPr>
            <p:cNvPr id="75" name="Google Shape;75;p3"/>
            <p:cNvSpPr/>
            <p:nvPr/>
          </p:nvSpPr>
          <p:spPr>
            <a:xfrm>
              <a:off x="4407665" y="3445825"/>
              <a:ext cx="98230" cy="100700"/>
            </a:xfrm>
            <a:custGeom>
              <a:avLst/>
              <a:gdLst/>
              <a:ahLst/>
              <a:cxnLst/>
              <a:rect l="l" t="t" r="r" b="b"/>
              <a:pathLst>
                <a:path w="1783" h="1828" extrusionOk="0">
                  <a:moveTo>
                    <a:pt x="338" y="1"/>
                  </a:moveTo>
                  <a:cubicBezTo>
                    <a:pt x="297" y="1"/>
                    <a:pt x="254" y="17"/>
                    <a:pt x="222" y="46"/>
                  </a:cubicBezTo>
                  <a:cubicBezTo>
                    <a:pt x="166" y="95"/>
                    <a:pt x="140" y="169"/>
                    <a:pt x="119" y="239"/>
                  </a:cubicBezTo>
                  <a:cubicBezTo>
                    <a:pt x="30" y="537"/>
                    <a:pt x="1" y="853"/>
                    <a:pt x="33" y="1162"/>
                  </a:cubicBezTo>
                  <a:cubicBezTo>
                    <a:pt x="42" y="1254"/>
                    <a:pt x="68" y="1360"/>
                    <a:pt x="153" y="1395"/>
                  </a:cubicBezTo>
                  <a:lnTo>
                    <a:pt x="1003" y="1827"/>
                  </a:lnTo>
                  <a:cubicBezTo>
                    <a:pt x="1294" y="1567"/>
                    <a:pt x="1524" y="1237"/>
                    <a:pt x="1666" y="874"/>
                  </a:cubicBezTo>
                  <a:cubicBezTo>
                    <a:pt x="1735" y="702"/>
                    <a:pt x="1782" y="513"/>
                    <a:pt x="1737" y="332"/>
                  </a:cubicBezTo>
                  <a:cubicBezTo>
                    <a:pt x="1693" y="163"/>
                    <a:pt x="1542" y="12"/>
                    <a:pt x="1371" y="12"/>
                  </a:cubicBezTo>
                  <a:cubicBezTo>
                    <a:pt x="1361" y="12"/>
                    <a:pt x="1351" y="12"/>
                    <a:pt x="1340" y="13"/>
                  </a:cubicBezTo>
                  <a:cubicBezTo>
                    <a:pt x="1189" y="29"/>
                    <a:pt x="1075" y="152"/>
                    <a:pt x="983" y="272"/>
                  </a:cubicBezTo>
                  <a:cubicBezTo>
                    <a:pt x="812" y="493"/>
                    <a:pt x="670" y="740"/>
                    <a:pt x="561" y="1000"/>
                  </a:cubicBezTo>
                  <a:cubicBezTo>
                    <a:pt x="533" y="727"/>
                    <a:pt x="507" y="455"/>
                    <a:pt x="479" y="183"/>
                  </a:cubicBezTo>
                  <a:cubicBezTo>
                    <a:pt x="474" y="128"/>
                    <a:pt x="465" y="70"/>
                    <a:pt x="426" y="33"/>
                  </a:cubicBezTo>
                  <a:cubicBezTo>
                    <a:pt x="401" y="11"/>
                    <a:pt x="370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306791" y="3410954"/>
              <a:ext cx="79939" cy="84945"/>
            </a:xfrm>
            <a:custGeom>
              <a:avLst/>
              <a:gdLst/>
              <a:ahLst/>
              <a:cxnLst/>
              <a:rect l="l" t="t" r="r" b="b"/>
              <a:pathLst>
                <a:path w="1451" h="1542" extrusionOk="0">
                  <a:moveTo>
                    <a:pt x="955" y="1"/>
                  </a:moveTo>
                  <a:cubicBezTo>
                    <a:pt x="896" y="1"/>
                    <a:pt x="839" y="17"/>
                    <a:pt x="791" y="53"/>
                  </a:cubicBezTo>
                  <a:cubicBezTo>
                    <a:pt x="693" y="130"/>
                    <a:pt x="664" y="265"/>
                    <a:pt x="652" y="388"/>
                  </a:cubicBezTo>
                  <a:cubicBezTo>
                    <a:pt x="629" y="619"/>
                    <a:pt x="633" y="854"/>
                    <a:pt x="671" y="1084"/>
                  </a:cubicBezTo>
                  <a:cubicBezTo>
                    <a:pt x="533" y="906"/>
                    <a:pt x="398" y="725"/>
                    <a:pt x="259" y="546"/>
                  </a:cubicBezTo>
                  <a:cubicBezTo>
                    <a:pt x="231" y="511"/>
                    <a:pt x="201" y="471"/>
                    <a:pt x="158" y="463"/>
                  </a:cubicBezTo>
                  <a:cubicBezTo>
                    <a:pt x="151" y="461"/>
                    <a:pt x="145" y="461"/>
                    <a:pt x="139" y="461"/>
                  </a:cubicBezTo>
                  <a:cubicBezTo>
                    <a:pt x="85" y="461"/>
                    <a:pt x="36" y="507"/>
                    <a:pt x="19" y="560"/>
                  </a:cubicBezTo>
                  <a:cubicBezTo>
                    <a:pt x="1" y="619"/>
                    <a:pt x="15" y="682"/>
                    <a:pt x="31" y="741"/>
                  </a:cubicBezTo>
                  <a:cubicBezTo>
                    <a:pt x="97" y="991"/>
                    <a:pt x="214" y="1224"/>
                    <a:pt x="369" y="1428"/>
                  </a:cubicBezTo>
                  <a:cubicBezTo>
                    <a:pt x="411" y="1483"/>
                    <a:pt x="471" y="1541"/>
                    <a:pt x="537" y="1541"/>
                  </a:cubicBezTo>
                  <a:cubicBezTo>
                    <a:pt x="543" y="1541"/>
                    <a:pt x="549" y="1541"/>
                    <a:pt x="554" y="1540"/>
                  </a:cubicBezTo>
                  <a:lnTo>
                    <a:pt x="1339" y="1473"/>
                  </a:lnTo>
                  <a:cubicBezTo>
                    <a:pt x="1432" y="1164"/>
                    <a:pt x="1451" y="835"/>
                    <a:pt x="1394" y="518"/>
                  </a:cubicBezTo>
                  <a:cubicBezTo>
                    <a:pt x="1367" y="367"/>
                    <a:pt x="1318" y="212"/>
                    <a:pt x="1209" y="106"/>
                  </a:cubicBezTo>
                  <a:cubicBezTo>
                    <a:pt x="1141" y="40"/>
                    <a:pt x="1046" y="1"/>
                    <a:pt x="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442263" y="3407924"/>
              <a:ext cx="53715" cy="63626"/>
            </a:xfrm>
            <a:custGeom>
              <a:avLst/>
              <a:gdLst/>
              <a:ahLst/>
              <a:cxnLst/>
              <a:rect l="l" t="t" r="r" b="b"/>
              <a:pathLst>
                <a:path w="975" h="1155" extrusionOk="0">
                  <a:moveTo>
                    <a:pt x="738" y="1"/>
                  </a:moveTo>
                  <a:cubicBezTo>
                    <a:pt x="687" y="1"/>
                    <a:pt x="636" y="47"/>
                    <a:pt x="606" y="93"/>
                  </a:cubicBezTo>
                  <a:cubicBezTo>
                    <a:pt x="517" y="227"/>
                    <a:pt x="493" y="392"/>
                    <a:pt x="489" y="553"/>
                  </a:cubicBezTo>
                  <a:cubicBezTo>
                    <a:pt x="409" y="420"/>
                    <a:pt x="324" y="291"/>
                    <a:pt x="234" y="165"/>
                  </a:cubicBezTo>
                  <a:cubicBezTo>
                    <a:pt x="204" y="122"/>
                    <a:pt x="163" y="74"/>
                    <a:pt x="110" y="74"/>
                  </a:cubicBezTo>
                  <a:cubicBezTo>
                    <a:pt x="108" y="74"/>
                    <a:pt x="107" y="74"/>
                    <a:pt x="105" y="75"/>
                  </a:cubicBezTo>
                  <a:cubicBezTo>
                    <a:pt x="62" y="79"/>
                    <a:pt x="26" y="117"/>
                    <a:pt x="14" y="159"/>
                  </a:cubicBezTo>
                  <a:cubicBezTo>
                    <a:pt x="1" y="202"/>
                    <a:pt x="6" y="248"/>
                    <a:pt x="15" y="292"/>
                  </a:cubicBezTo>
                  <a:cubicBezTo>
                    <a:pt x="70" y="578"/>
                    <a:pt x="211" y="847"/>
                    <a:pt x="416" y="1054"/>
                  </a:cubicBezTo>
                  <a:lnTo>
                    <a:pt x="887" y="1154"/>
                  </a:lnTo>
                  <a:lnTo>
                    <a:pt x="934" y="833"/>
                  </a:lnTo>
                  <a:cubicBezTo>
                    <a:pt x="954" y="696"/>
                    <a:pt x="975" y="559"/>
                    <a:pt x="963" y="420"/>
                  </a:cubicBezTo>
                  <a:cubicBezTo>
                    <a:pt x="954" y="283"/>
                    <a:pt x="910" y="144"/>
                    <a:pt x="817" y="44"/>
                  </a:cubicBezTo>
                  <a:cubicBezTo>
                    <a:pt x="804" y="29"/>
                    <a:pt x="790" y="15"/>
                    <a:pt x="771" y="8"/>
                  </a:cubicBezTo>
                  <a:cubicBezTo>
                    <a:pt x="760" y="3"/>
                    <a:pt x="749" y="1"/>
                    <a:pt x="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471883" y="3387432"/>
              <a:ext cx="51016" cy="68253"/>
            </a:xfrm>
            <a:custGeom>
              <a:avLst/>
              <a:gdLst/>
              <a:ahLst/>
              <a:cxnLst/>
              <a:rect l="l" t="t" r="r" b="b"/>
              <a:pathLst>
                <a:path w="926" h="1239" extrusionOk="0">
                  <a:moveTo>
                    <a:pt x="141" y="0"/>
                  </a:moveTo>
                  <a:cubicBezTo>
                    <a:pt x="104" y="0"/>
                    <a:pt x="68" y="26"/>
                    <a:pt x="48" y="60"/>
                  </a:cubicBezTo>
                  <a:cubicBezTo>
                    <a:pt x="25" y="99"/>
                    <a:pt x="20" y="144"/>
                    <a:pt x="18" y="190"/>
                  </a:cubicBezTo>
                  <a:cubicBezTo>
                    <a:pt x="0" y="480"/>
                    <a:pt x="71" y="775"/>
                    <a:pt x="217" y="1027"/>
                  </a:cubicBezTo>
                  <a:lnTo>
                    <a:pt x="646" y="1238"/>
                  </a:lnTo>
                  <a:cubicBezTo>
                    <a:pt x="689" y="1138"/>
                    <a:pt x="731" y="1039"/>
                    <a:pt x="774" y="939"/>
                  </a:cubicBezTo>
                  <a:cubicBezTo>
                    <a:pt x="826" y="812"/>
                    <a:pt x="881" y="685"/>
                    <a:pt x="903" y="550"/>
                  </a:cubicBezTo>
                  <a:cubicBezTo>
                    <a:pt x="926" y="413"/>
                    <a:pt x="917" y="267"/>
                    <a:pt x="853" y="147"/>
                  </a:cubicBezTo>
                  <a:cubicBezTo>
                    <a:pt x="844" y="130"/>
                    <a:pt x="833" y="115"/>
                    <a:pt x="819" y="102"/>
                  </a:cubicBezTo>
                  <a:cubicBezTo>
                    <a:pt x="803" y="90"/>
                    <a:pt x="784" y="84"/>
                    <a:pt x="765" y="84"/>
                  </a:cubicBezTo>
                  <a:cubicBezTo>
                    <a:pt x="720" y="84"/>
                    <a:pt x="671" y="112"/>
                    <a:pt x="637" y="143"/>
                  </a:cubicBezTo>
                  <a:cubicBezTo>
                    <a:pt x="519" y="253"/>
                    <a:pt x="453" y="406"/>
                    <a:pt x="411" y="561"/>
                  </a:cubicBezTo>
                  <a:cubicBezTo>
                    <a:pt x="367" y="413"/>
                    <a:pt x="316" y="267"/>
                    <a:pt x="260" y="122"/>
                  </a:cubicBezTo>
                  <a:cubicBezTo>
                    <a:pt x="240" y="71"/>
                    <a:pt x="212" y="13"/>
                    <a:pt x="157" y="2"/>
                  </a:cubicBezTo>
                  <a:cubicBezTo>
                    <a:pt x="152" y="1"/>
                    <a:pt x="14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619200" y="3393657"/>
              <a:ext cx="66882" cy="73927"/>
            </a:xfrm>
            <a:custGeom>
              <a:avLst/>
              <a:gdLst/>
              <a:ahLst/>
              <a:cxnLst/>
              <a:rect l="l" t="t" r="r" b="b"/>
              <a:pathLst>
                <a:path w="1214" h="1342" extrusionOk="0">
                  <a:moveTo>
                    <a:pt x="178" y="0"/>
                  </a:moveTo>
                  <a:cubicBezTo>
                    <a:pt x="129" y="0"/>
                    <a:pt x="82" y="28"/>
                    <a:pt x="57" y="64"/>
                  </a:cubicBezTo>
                  <a:cubicBezTo>
                    <a:pt x="29" y="105"/>
                    <a:pt x="23" y="154"/>
                    <a:pt x="21" y="201"/>
                  </a:cubicBezTo>
                  <a:cubicBezTo>
                    <a:pt x="1" y="516"/>
                    <a:pt x="97" y="835"/>
                    <a:pt x="290" y="1108"/>
                  </a:cubicBezTo>
                  <a:lnTo>
                    <a:pt x="855" y="1341"/>
                  </a:lnTo>
                  <a:cubicBezTo>
                    <a:pt x="910" y="1234"/>
                    <a:pt x="962" y="1125"/>
                    <a:pt x="1017" y="1018"/>
                  </a:cubicBezTo>
                  <a:cubicBezTo>
                    <a:pt x="1085" y="883"/>
                    <a:pt x="1153" y="744"/>
                    <a:pt x="1184" y="599"/>
                  </a:cubicBezTo>
                  <a:cubicBezTo>
                    <a:pt x="1213" y="452"/>
                    <a:pt x="1201" y="295"/>
                    <a:pt x="1113" y="164"/>
                  </a:cubicBezTo>
                  <a:cubicBezTo>
                    <a:pt x="1100" y="147"/>
                    <a:pt x="1086" y="129"/>
                    <a:pt x="1066" y="116"/>
                  </a:cubicBezTo>
                  <a:cubicBezTo>
                    <a:pt x="1045" y="102"/>
                    <a:pt x="1020" y="96"/>
                    <a:pt x="994" y="96"/>
                  </a:cubicBezTo>
                  <a:cubicBezTo>
                    <a:pt x="937" y="96"/>
                    <a:pt x="875" y="125"/>
                    <a:pt x="831" y="159"/>
                  </a:cubicBezTo>
                  <a:cubicBezTo>
                    <a:pt x="677" y="276"/>
                    <a:pt x="592" y="439"/>
                    <a:pt x="539" y="607"/>
                  </a:cubicBezTo>
                  <a:cubicBezTo>
                    <a:pt x="479" y="448"/>
                    <a:pt x="412" y="290"/>
                    <a:pt x="337" y="133"/>
                  </a:cubicBezTo>
                  <a:cubicBezTo>
                    <a:pt x="310" y="77"/>
                    <a:pt x="270" y="15"/>
                    <a:pt x="200" y="2"/>
                  </a:cubicBezTo>
                  <a:cubicBezTo>
                    <a:pt x="193" y="1"/>
                    <a:pt x="18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132353" y="3420264"/>
              <a:ext cx="3764636" cy="1142570"/>
            </a:xfrm>
            <a:custGeom>
              <a:avLst/>
              <a:gdLst/>
              <a:ahLst/>
              <a:cxnLst/>
              <a:rect l="l" t="t" r="r" b="b"/>
              <a:pathLst>
                <a:path w="68333" h="20741" extrusionOk="0">
                  <a:moveTo>
                    <a:pt x="55171" y="0"/>
                  </a:moveTo>
                  <a:cubicBezTo>
                    <a:pt x="50205" y="0"/>
                    <a:pt x="43713" y="401"/>
                    <a:pt x="35499" y="1636"/>
                  </a:cubicBezTo>
                  <a:cubicBezTo>
                    <a:pt x="12111" y="5154"/>
                    <a:pt x="0" y="16001"/>
                    <a:pt x="0" y="16001"/>
                  </a:cubicBezTo>
                  <a:lnTo>
                    <a:pt x="68332" y="20741"/>
                  </a:lnTo>
                  <a:lnTo>
                    <a:pt x="68314" y="1368"/>
                  </a:lnTo>
                  <a:cubicBezTo>
                    <a:pt x="68314" y="1368"/>
                    <a:pt x="64346" y="0"/>
                    <a:pt x="551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3858230" y="3630037"/>
              <a:ext cx="258604" cy="144439"/>
            </a:xfrm>
            <a:custGeom>
              <a:avLst/>
              <a:gdLst/>
              <a:ahLst/>
              <a:cxnLst/>
              <a:rect l="l" t="t" r="r" b="b"/>
              <a:pathLst>
                <a:path w="4694" h="2622" extrusionOk="0">
                  <a:moveTo>
                    <a:pt x="2774" y="0"/>
                  </a:moveTo>
                  <a:cubicBezTo>
                    <a:pt x="2271" y="0"/>
                    <a:pt x="1768" y="97"/>
                    <a:pt x="1294" y="290"/>
                  </a:cubicBezTo>
                  <a:cubicBezTo>
                    <a:pt x="206" y="734"/>
                    <a:pt x="0" y="2520"/>
                    <a:pt x="1341" y="2616"/>
                  </a:cubicBezTo>
                  <a:cubicBezTo>
                    <a:pt x="1392" y="2619"/>
                    <a:pt x="1444" y="2621"/>
                    <a:pt x="1498" y="2621"/>
                  </a:cubicBezTo>
                  <a:cubicBezTo>
                    <a:pt x="2437" y="2621"/>
                    <a:pt x="3764" y="2093"/>
                    <a:pt x="4353" y="1340"/>
                  </a:cubicBezTo>
                  <a:cubicBezTo>
                    <a:pt x="4548" y="1089"/>
                    <a:pt x="4693" y="685"/>
                    <a:pt x="4489" y="444"/>
                  </a:cubicBezTo>
                  <a:cubicBezTo>
                    <a:pt x="4419" y="362"/>
                    <a:pt x="4325" y="318"/>
                    <a:pt x="4230" y="281"/>
                  </a:cubicBezTo>
                  <a:cubicBezTo>
                    <a:pt x="3764" y="94"/>
                    <a:pt x="3269" y="0"/>
                    <a:pt x="2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413155" y="3584755"/>
              <a:ext cx="266703" cy="120146"/>
            </a:xfrm>
            <a:custGeom>
              <a:avLst/>
              <a:gdLst/>
              <a:ahLst/>
              <a:cxnLst/>
              <a:rect l="l" t="t" r="r" b="b"/>
              <a:pathLst>
                <a:path w="4841" h="2181" extrusionOk="0">
                  <a:moveTo>
                    <a:pt x="3087" y="0"/>
                  </a:moveTo>
                  <a:cubicBezTo>
                    <a:pt x="2775" y="0"/>
                    <a:pt x="2463" y="14"/>
                    <a:pt x="2153" y="40"/>
                  </a:cubicBezTo>
                  <a:cubicBezTo>
                    <a:pt x="1343" y="111"/>
                    <a:pt x="0" y="753"/>
                    <a:pt x="1098" y="1709"/>
                  </a:cubicBezTo>
                  <a:cubicBezTo>
                    <a:pt x="1482" y="2042"/>
                    <a:pt x="2143" y="2180"/>
                    <a:pt x="2791" y="2180"/>
                  </a:cubicBezTo>
                  <a:cubicBezTo>
                    <a:pt x="3320" y="2180"/>
                    <a:pt x="3839" y="2088"/>
                    <a:pt x="4190" y="1936"/>
                  </a:cubicBezTo>
                  <a:cubicBezTo>
                    <a:pt x="4466" y="1816"/>
                    <a:pt x="4716" y="1562"/>
                    <a:pt x="4773" y="1230"/>
                  </a:cubicBezTo>
                  <a:cubicBezTo>
                    <a:pt x="4840" y="824"/>
                    <a:pt x="4593" y="417"/>
                    <a:pt x="4272" y="223"/>
                  </a:cubicBezTo>
                  <a:cubicBezTo>
                    <a:pt x="3951" y="29"/>
                    <a:pt x="3573" y="4"/>
                    <a:pt x="3210" y="1"/>
                  </a:cubicBezTo>
                  <a:cubicBezTo>
                    <a:pt x="3169" y="0"/>
                    <a:pt x="3128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605207" y="3736356"/>
              <a:ext cx="267584" cy="94310"/>
            </a:xfrm>
            <a:custGeom>
              <a:avLst/>
              <a:gdLst/>
              <a:ahLst/>
              <a:cxnLst/>
              <a:rect l="l" t="t" r="r" b="b"/>
              <a:pathLst>
                <a:path w="4857" h="1712" extrusionOk="0">
                  <a:moveTo>
                    <a:pt x="2407" y="1"/>
                  </a:moveTo>
                  <a:cubicBezTo>
                    <a:pt x="1785" y="1"/>
                    <a:pt x="1153" y="106"/>
                    <a:pt x="673" y="409"/>
                  </a:cubicBezTo>
                  <a:cubicBezTo>
                    <a:pt x="112" y="765"/>
                    <a:pt x="1" y="1242"/>
                    <a:pt x="616" y="1520"/>
                  </a:cubicBezTo>
                  <a:cubicBezTo>
                    <a:pt x="942" y="1667"/>
                    <a:pt x="1343" y="1712"/>
                    <a:pt x="1740" y="1712"/>
                  </a:cubicBezTo>
                  <a:cubicBezTo>
                    <a:pt x="2057" y="1712"/>
                    <a:pt x="2371" y="1683"/>
                    <a:pt x="2643" y="1656"/>
                  </a:cubicBezTo>
                  <a:cubicBezTo>
                    <a:pt x="2992" y="1622"/>
                    <a:pt x="4856" y="915"/>
                    <a:pt x="3967" y="233"/>
                  </a:cubicBezTo>
                  <a:cubicBezTo>
                    <a:pt x="3895" y="178"/>
                    <a:pt x="3805" y="155"/>
                    <a:pt x="3719" y="138"/>
                  </a:cubicBezTo>
                  <a:cubicBezTo>
                    <a:pt x="3331" y="59"/>
                    <a:pt x="2872" y="1"/>
                    <a:pt x="2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375381" y="3644801"/>
              <a:ext cx="305598" cy="80207"/>
            </a:xfrm>
            <a:custGeom>
              <a:avLst/>
              <a:gdLst/>
              <a:ahLst/>
              <a:cxnLst/>
              <a:rect l="l" t="t" r="r" b="b"/>
              <a:pathLst>
                <a:path w="5547" h="1456" extrusionOk="0">
                  <a:moveTo>
                    <a:pt x="3392" y="1"/>
                  </a:moveTo>
                  <a:cubicBezTo>
                    <a:pt x="3263" y="1"/>
                    <a:pt x="3134" y="5"/>
                    <a:pt x="3005" y="13"/>
                  </a:cubicBezTo>
                  <a:cubicBezTo>
                    <a:pt x="2231" y="63"/>
                    <a:pt x="1466" y="266"/>
                    <a:pt x="875" y="578"/>
                  </a:cubicBezTo>
                  <a:cubicBezTo>
                    <a:pt x="0" y="1038"/>
                    <a:pt x="515" y="1456"/>
                    <a:pt x="1358" y="1456"/>
                  </a:cubicBezTo>
                  <a:cubicBezTo>
                    <a:pt x="1472" y="1456"/>
                    <a:pt x="1591" y="1448"/>
                    <a:pt x="1714" y="1432"/>
                  </a:cubicBezTo>
                  <a:cubicBezTo>
                    <a:pt x="2842" y="1284"/>
                    <a:pt x="4159" y="1406"/>
                    <a:pt x="5160" y="965"/>
                  </a:cubicBezTo>
                  <a:cubicBezTo>
                    <a:pt x="5359" y="876"/>
                    <a:pt x="5542" y="754"/>
                    <a:pt x="5545" y="619"/>
                  </a:cubicBezTo>
                  <a:cubicBezTo>
                    <a:pt x="5547" y="479"/>
                    <a:pt x="5353" y="373"/>
                    <a:pt x="5159" y="298"/>
                  </a:cubicBezTo>
                  <a:cubicBezTo>
                    <a:pt x="4653" y="104"/>
                    <a:pt x="4031" y="1"/>
                    <a:pt x="33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909300" y="3593239"/>
              <a:ext cx="38289" cy="75305"/>
            </a:xfrm>
            <a:custGeom>
              <a:avLst/>
              <a:gdLst/>
              <a:ahLst/>
              <a:cxnLst/>
              <a:rect l="l" t="t" r="r" b="b"/>
              <a:pathLst>
                <a:path w="695" h="1367" extrusionOk="0">
                  <a:moveTo>
                    <a:pt x="501" y="1"/>
                  </a:moveTo>
                  <a:cubicBezTo>
                    <a:pt x="430" y="1"/>
                    <a:pt x="363" y="52"/>
                    <a:pt x="338" y="131"/>
                  </a:cubicBezTo>
                  <a:lnTo>
                    <a:pt x="33" y="1105"/>
                  </a:lnTo>
                  <a:cubicBezTo>
                    <a:pt x="0" y="1206"/>
                    <a:pt x="47" y="1318"/>
                    <a:pt x="137" y="1354"/>
                  </a:cubicBezTo>
                  <a:cubicBezTo>
                    <a:pt x="156" y="1363"/>
                    <a:pt x="175" y="1366"/>
                    <a:pt x="194" y="1366"/>
                  </a:cubicBezTo>
                  <a:cubicBezTo>
                    <a:pt x="198" y="1366"/>
                    <a:pt x="202" y="1366"/>
                    <a:pt x="205" y="1366"/>
                  </a:cubicBezTo>
                  <a:cubicBezTo>
                    <a:pt x="273" y="1360"/>
                    <a:pt x="332" y="1312"/>
                    <a:pt x="358" y="1236"/>
                  </a:cubicBezTo>
                  <a:lnTo>
                    <a:pt x="662" y="263"/>
                  </a:lnTo>
                  <a:cubicBezTo>
                    <a:pt x="695" y="160"/>
                    <a:pt x="648" y="49"/>
                    <a:pt x="558" y="12"/>
                  </a:cubicBezTo>
                  <a:cubicBezTo>
                    <a:pt x="539" y="4"/>
                    <a:pt x="520" y="1"/>
                    <a:pt x="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871948" y="3565144"/>
              <a:ext cx="27436" cy="94034"/>
            </a:xfrm>
            <a:custGeom>
              <a:avLst/>
              <a:gdLst/>
              <a:ahLst/>
              <a:cxnLst/>
              <a:rect l="l" t="t" r="r" b="b"/>
              <a:pathLst>
                <a:path w="498" h="1707" extrusionOk="0">
                  <a:moveTo>
                    <a:pt x="180" y="0"/>
                  </a:moveTo>
                  <a:cubicBezTo>
                    <a:pt x="175" y="0"/>
                    <a:pt x="169" y="1"/>
                    <a:pt x="163" y="1"/>
                  </a:cubicBezTo>
                  <a:cubicBezTo>
                    <a:pt x="69" y="14"/>
                    <a:pt x="1" y="111"/>
                    <a:pt x="12" y="219"/>
                  </a:cubicBezTo>
                  <a:lnTo>
                    <a:pt x="145" y="1531"/>
                  </a:lnTo>
                  <a:cubicBezTo>
                    <a:pt x="154" y="1633"/>
                    <a:pt x="227" y="1707"/>
                    <a:pt x="314" y="1707"/>
                  </a:cubicBezTo>
                  <a:cubicBezTo>
                    <a:pt x="318" y="1707"/>
                    <a:pt x="322" y="1707"/>
                    <a:pt x="326" y="1706"/>
                  </a:cubicBezTo>
                  <a:cubicBezTo>
                    <a:pt x="330" y="1706"/>
                    <a:pt x="331" y="1706"/>
                    <a:pt x="335" y="1705"/>
                  </a:cubicBezTo>
                  <a:cubicBezTo>
                    <a:pt x="430" y="1692"/>
                    <a:pt x="498" y="1595"/>
                    <a:pt x="486" y="1488"/>
                  </a:cubicBezTo>
                  <a:lnTo>
                    <a:pt x="354" y="175"/>
                  </a:lnTo>
                  <a:cubicBezTo>
                    <a:pt x="344" y="74"/>
                    <a:pt x="271" y="0"/>
                    <a:pt x="1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815935" y="3605854"/>
              <a:ext cx="38234" cy="75250"/>
            </a:xfrm>
            <a:custGeom>
              <a:avLst/>
              <a:gdLst/>
              <a:ahLst/>
              <a:cxnLst/>
              <a:rect l="l" t="t" r="r" b="b"/>
              <a:pathLst>
                <a:path w="694" h="1366" extrusionOk="0">
                  <a:moveTo>
                    <a:pt x="499" y="1"/>
                  </a:moveTo>
                  <a:cubicBezTo>
                    <a:pt x="428" y="1"/>
                    <a:pt x="363" y="52"/>
                    <a:pt x="338" y="130"/>
                  </a:cubicBezTo>
                  <a:lnTo>
                    <a:pt x="33" y="1104"/>
                  </a:lnTo>
                  <a:cubicBezTo>
                    <a:pt x="1" y="1207"/>
                    <a:pt x="47" y="1317"/>
                    <a:pt x="136" y="1355"/>
                  </a:cubicBezTo>
                  <a:cubicBezTo>
                    <a:pt x="156" y="1363"/>
                    <a:pt x="176" y="1366"/>
                    <a:pt x="195" y="1366"/>
                  </a:cubicBezTo>
                  <a:cubicBezTo>
                    <a:pt x="198" y="1366"/>
                    <a:pt x="202" y="1366"/>
                    <a:pt x="206" y="1365"/>
                  </a:cubicBezTo>
                  <a:cubicBezTo>
                    <a:pt x="273" y="1360"/>
                    <a:pt x="333" y="1313"/>
                    <a:pt x="358" y="1237"/>
                  </a:cubicBezTo>
                  <a:lnTo>
                    <a:pt x="663" y="263"/>
                  </a:lnTo>
                  <a:cubicBezTo>
                    <a:pt x="694" y="160"/>
                    <a:pt x="649" y="50"/>
                    <a:pt x="558" y="13"/>
                  </a:cubicBezTo>
                  <a:cubicBezTo>
                    <a:pt x="539" y="5"/>
                    <a:pt x="519" y="1"/>
                    <a:pt x="4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778637" y="3577869"/>
              <a:ext cx="27326" cy="94034"/>
            </a:xfrm>
            <a:custGeom>
              <a:avLst/>
              <a:gdLst/>
              <a:ahLst/>
              <a:cxnLst/>
              <a:rect l="l" t="t" r="r" b="b"/>
              <a:pathLst>
                <a:path w="496" h="1707" extrusionOk="0">
                  <a:moveTo>
                    <a:pt x="182" y="1"/>
                  </a:moveTo>
                  <a:cubicBezTo>
                    <a:pt x="176" y="1"/>
                    <a:pt x="169" y="1"/>
                    <a:pt x="163" y="2"/>
                  </a:cubicBezTo>
                  <a:cubicBezTo>
                    <a:pt x="68" y="14"/>
                    <a:pt x="0" y="110"/>
                    <a:pt x="12" y="219"/>
                  </a:cubicBezTo>
                  <a:lnTo>
                    <a:pt x="143" y="1532"/>
                  </a:lnTo>
                  <a:cubicBezTo>
                    <a:pt x="153" y="1635"/>
                    <a:pt x="229" y="1707"/>
                    <a:pt x="317" y="1707"/>
                  </a:cubicBezTo>
                  <a:cubicBezTo>
                    <a:pt x="320" y="1707"/>
                    <a:pt x="322" y="1707"/>
                    <a:pt x="325" y="1707"/>
                  </a:cubicBezTo>
                  <a:cubicBezTo>
                    <a:pt x="329" y="1707"/>
                    <a:pt x="331" y="1707"/>
                    <a:pt x="333" y="1704"/>
                  </a:cubicBezTo>
                  <a:cubicBezTo>
                    <a:pt x="429" y="1693"/>
                    <a:pt x="496" y="1595"/>
                    <a:pt x="486" y="1487"/>
                  </a:cubicBezTo>
                  <a:lnTo>
                    <a:pt x="353" y="174"/>
                  </a:lnTo>
                  <a:cubicBezTo>
                    <a:pt x="344" y="74"/>
                    <a:pt x="272" y="1"/>
                    <a:pt x="1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79671" y="3628770"/>
              <a:ext cx="44680" cy="72165"/>
            </a:xfrm>
            <a:custGeom>
              <a:avLst/>
              <a:gdLst/>
              <a:ahLst/>
              <a:cxnLst/>
              <a:rect l="l" t="t" r="r" b="b"/>
              <a:pathLst>
                <a:path w="811" h="1310" extrusionOk="0">
                  <a:moveTo>
                    <a:pt x="198" y="0"/>
                  </a:moveTo>
                  <a:cubicBezTo>
                    <a:pt x="171" y="0"/>
                    <a:pt x="144" y="7"/>
                    <a:pt x="119" y="22"/>
                  </a:cubicBezTo>
                  <a:cubicBezTo>
                    <a:pt x="35" y="71"/>
                    <a:pt x="1" y="187"/>
                    <a:pt x="45" y="285"/>
                  </a:cubicBezTo>
                  <a:lnTo>
                    <a:pt x="461" y="1203"/>
                  </a:lnTo>
                  <a:cubicBezTo>
                    <a:pt x="491" y="1272"/>
                    <a:pt x="550" y="1310"/>
                    <a:pt x="613" y="1310"/>
                  </a:cubicBezTo>
                  <a:cubicBezTo>
                    <a:pt x="617" y="1310"/>
                    <a:pt x="622" y="1310"/>
                    <a:pt x="626" y="1309"/>
                  </a:cubicBezTo>
                  <a:cubicBezTo>
                    <a:pt x="649" y="1308"/>
                    <a:pt x="671" y="1301"/>
                    <a:pt x="692" y="1288"/>
                  </a:cubicBezTo>
                  <a:cubicBezTo>
                    <a:pt x="777" y="1239"/>
                    <a:pt x="811" y="1122"/>
                    <a:pt x="767" y="1026"/>
                  </a:cubicBezTo>
                  <a:lnTo>
                    <a:pt x="351" y="107"/>
                  </a:lnTo>
                  <a:cubicBezTo>
                    <a:pt x="321" y="39"/>
                    <a:pt x="261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532119" y="3592688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3" y="1"/>
                  </a:moveTo>
                  <a:cubicBezTo>
                    <a:pt x="172" y="1"/>
                    <a:pt x="172" y="1"/>
                    <a:pt x="171" y="1"/>
                  </a:cubicBezTo>
                  <a:cubicBezTo>
                    <a:pt x="72" y="5"/>
                    <a:pt x="0" y="93"/>
                    <a:pt x="2" y="200"/>
                  </a:cubicBezTo>
                  <a:lnTo>
                    <a:pt x="23" y="1522"/>
                  </a:lnTo>
                  <a:cubicBezTo>
                    <a:pt x="24" y="1629"/>
                    <a:pt x="102" y="1714"/>
                    <a:pt x="195" y="1714"/>
                  </a:cubicBezTo>
                  <a:cubicBezTo>
                    <a:pt x="196" y="1714"/>
                    <a:pt x="197" y="1714"/>
                    <a:pt x="198" y="1714"/>
                  </a:cubicBezTo>
                  <a:lnTo>
                    <a:pt x="206" y="1714"/>
                  </a:lnTo>
                  <a:cubicBezTo>
                    <a:pt x="298" y="1707"/>
                    <a:pt x="368" y="1621"/>
                    <a:pt x="367" y="1515"/>
                  </a:cubicBezTo>
                  <a:lnTo>
                    <a:pt x="346" y="193"/>
                  </a:lnTo>
                  <a:cubicBezTo>
                    <a:pt x="345" y="86"/>
                    <a:pt x="26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70" y="4872286"/>
            <a:ext cx="12191841" cy="1985647"/>
            <a:chOff x="626075" y="3657856"/>
            <a:chExt cx="5447326" cy="1489235"/>
          </a:xfrm>
        </p:grpSpPr>
        <p:sp>
          <p:nvSpPr>
            <p:cNvPr id="92" name="Google Shape;92;p3"/>
            <p:cNvSpPr/>
            <p:nvPr/>
          </p:nvSpPr>
          <p:spPr>
            <a:xfrm>
              <a:off x="2628955" y="4093433"/>
              <a:ext cx="44680" cy="72275"/>
            </a:xfrm>
            <a:custGeom>
              <a:avLst/>
              <a:gdLst/>
              <a:ahLst/>
              <a:cxnLst/>
              <a:rect l="l" t="t" r="r" b="b"/>
              <a:pathLst>
                <a:path w="811" h="1312" extrusionOk="0">
                  <a:moveTo>
                    <a:pt x="197" y="1"/>
                  </a:moveTo>
                  <a:cubicBezTo>
                    <a:pt x="170" y="1"/>
                    <a:pt x="144" y="8"/>
                    <a:pt x="119" y="22"/>
                  </a:cubicBezTo>
                  <a:cubicBezTo>
                    <a:pt x="34" y="71"/>
                    <a:pt x="0" y="189"/>
                    <a:pt x="45" y="285"/>
                  </a:cubicBezTo>
                  <a:lnTo>
                    <a:pt x="460" y="1205"/>
                  </a:lnTo>
                  <a:cubicBezTo>
                    <a:pt x="491" y="1273"/>
                    <a:pt x="551" y="1311"/>
                    <a:pt x="615" y="1311"/>
                  </a:cubicBezTo>
                  <a:cubicBezTo>
                    <a:pt x="619" y="1311"/>
                    <a:pt x="622" y="1311"/>
                    <a:pt x="625" y="1311"/>
                  </a:cubicBezTo>
                  <a:cubicBezTo>
                    <a:pt x="648" y="1308"/>
                    <a:pt x="671" y="1304"/>
                    <a:pt x="692" y="1290"/>
                  </a:cubicBezTo>
                  <a:cubicBezTo>
                    <a:pt x="777" y="1240"/>
                    <a:pt x="810" y="1122"/>
                    <a:pt x="767" y="1026"/>
                  </a:cubicBezTo>
                  <a:lnTo>
                    <a:pt x="350" y="107"/>
                  </a:lnTo>
                  <a:cubicBezTo>
                    <a:pt x="320" y="40"/>
                    <a:pt x="260" y="1"/>
                    <a:pt x="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681348" y="4057351"/>
              <a:ext cx="20329" cy="94475"/>
            </a:xfrm>
            <a:custGeom>
              <a:avLst/>
              <a:gdLst/>
              <a:ahLst/>
              <a:cxnLst/>
              <a:rect l="l" t="t" r="r" b="b"/>
              <a:pathLst>
                <a:path w="369" h="1715" extrusionOk="0">
                  <a:moveTo>
                    <a:pt x="174" y="1"/>
                  </a:moveTo>
                  <a:cubicBezTo>
                    <a:pt x="173" y="1"/>
                    <a:pt x="172" y="1"/>
                    <a:pt x="171" y="1"/>
                  </a:cubicBezTo>
                  <a:cubicBezTo>
                    <a:pt x="73" y="5"/>
                    <a:pt x="1" y="93"/>
                    <a:pt x="2" y="201"/>
                  </a:cubicBezTo>
                  <a:lnTo>
                    <a:pt x="23" y="1523"/>
                  </a:lnTo>
                  <a:cubicBezTo>
                    <a:pt x="26" y="1629"/>
                    <a:pt x="102" y="1715"/>
                    <a:pt x="196" y="1715"/>
                  </a:cubicBezTo>
                  <a:cubicBezTo>
                    <a:pt x="197" y="1715"/>
                    <a:pt x="197" y="1715"/>
                    <a:pt x="198" y="1715"/>
                  </a:cubicBezTo>
                  <a:lnTo>
                    <a:pt x="207" y="1715"/>
                  </a:lnTo>
                  <a:cubicBezTo>
                    <a:pt x="298" y="1709"/>
                    <a:pt x="369" y="1621"/>
                    <a:pt x="368" y="1515"/>
                  </a:cubicBezTo>
                  <a:lnTo>
                    <a:pt x="346" y="194"/>
                  </a:lnTo>
                  <a:cubicBezTo>
                    <a:pt x="345" y="87"/>
                    <a:pt x="269" y="1"/>
                    <a:pt x="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26075" y="3758942"/>
              <a:ext cx="5447326" cy="1388150"/>
            </a:xfrm>
            <a:custGeom>
              <a:avLst/>
              <a:gdLst/>
              <a:ahLst/>
              <a:cxnLst/>
              <a:rect l="l" t="t" r="r" b="b"/>
              <a:pathLst>
                <a:path w="98876" h="25199" extrusionOk="0">
                  <a:moveTo>
                    <a:pt x="27582" y="1"/>
                  </a:moveTo>
                  <a:cubicBezTo>
                    <a:pt x="7201" y="1"/>
                    <a:pt x="1" y="3798"/>
                    <a:pt x="1" y="3798"/>
                  </a:cubicBezTo>
                  <a:lnTo>
                    <a:pt x="1" y="25199"/>
                  </a:lnTo>
                  <a:lnTo>
                    <a:pt x="98876" y="25199"/>
                  </a:lnTo>
                  <a:lnTo>
                    <a:pt x="98876" y="10787"/>
                  </a:lnTo>
                  <a:cubicBezTo>
                    <a:pt x="98876" y="10787"/>
                    <a:pt x="93295" y="6427"/>
                    <a:pt x="54587" y="1782"/>
                  </a:cubicBezTo>
                  <a:cubicBezTo>
                    <a:pt x="43740" y="481"/>
                    <a:pt x="34828" y="1"/>
                    <a:pt x="275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361974" y="4047270"/>
              <a:ext cx="117016" cy="122294"/>
            </a:xfrm>
            <a:custGeom>
              <a:avLst/>
              <a:gdLst/>
              <a:ahLst/>
              <a:cxnLst/>
              <a:rect l="l" t="t" r="r" b="b"/>
              <a:pathLst>
                <a:path w="2124" h="2220" extrusionOk="0">
                  <a:moveTo>
                    <a:pt x="1609" y="1"/>
                  </a:moveTo>
                  <a:cubicBezTo>
                    <a:pt x="1589" y="1"/>
                    <a:pt x="1569" y="3"/>
                    <a:pt x="1549" y="6"/>
                  </a:cubicBezTo>
                  <a:cubicBezTo>
                    <a:pt x="1368" y="39"/>
                    <a:pt x="1240" y="194"/>
                    <a:pt x="1140" y="345"/>
                  </a:cubicBezTo>
                  <a:cubicBezTo>
                    <a:pt x="951" y="627"/>
                    <a:pt x="798" y="936"/>
                    <a:pt x="689" y="1257"/>
                  </a:cubicBezTo>
                  <a:cubicBezTo>
                    <a:pt x="633" y="931"/>
                    <a:pt x="578" y="606"/>
                    <a:pt x="524" y="280"/>
                  </a:cubicBezTo>
                  <a:cubicBezTo>
                    <a:pt x="512" y="215"/>
                    <a:pt x="497" y="146"/>
                    <a:pt x="448" y="104"/>
                  </a:cubicBezTo>
                  <a:cubicBezTo>
                    <a:pt x="421" y="81"/>
                    <a:pt x="388" y="71"/>
                    <a:pt x="354" y="71"/>
                  </a:cubicBezTo>
                  <a:cubicBezTo>
                    <a:pt x="299" y="71"/>
                    <a:pt x="243" y="96"/>
                    <a:pt x="204" y="135"/>
                  </a:cubicBezTo>
                  <a:cubicBezTo>
                    <a:pt x="140" y="198"/>
                    <a:pt x="115" y="288"/>
                    <a:pt x="95" y="377"/>
                  </a:cubicBezTo>
                  <a:cubicBezTo>
                    <a:pt x="12" y="742"/>
                    <a:pt x="1" y="1125"/>
                    <a:pt x="65" y="1495"/>
                  </a:cubicBezTo>
                  <a:cubicBezTo>
                    <a:pt x="84" y="1605"/>
                    <a:pt x="123" y="1730"/>
                    <a:pt x="229" y="1765"/>
                  </a:cubicBezTo>
                  <a:lnTo>
                    <a:pt x="1289" y="2219"/>
                  </a:lnTo>
                  <a:cubicBezTo>
                    <a:pt x="1621" y="1882"/>
                    <a:pt x="1869" y="1467"/>
                    <a:pt x="2012" y="1017"/>
                  </a:cubicBezTo>
                  <a:cubicBezTo>
                    <a:pt x="2080" y="805"/>
                    <a:pt x="2123" y="572"/>
                    <a:pt x="2053" y="359"/>
                  </a:cubicBezTo>
                  <a:cubicBezTo>
                    <a:pt x="1989" y="165"/>
                    <a:pt x="1807" y="1"/>
                    <a:pt x="16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4176278" y="3853858"/>
              <a:ext cx="111617" cy="123176"/>
            </a:xfrm>
            <a:custGeom>
              <a:avLst/>
              <a:gdLst/>
              <a:ahLst/>
              <a:cxnLst/>
              <a:rect l="l" t="t" r="r" b="b"/>
              <a:pathLst>
                <a:path w="2026" h="2236" extrusionOk="0">
                  <a:moveTo>
                    <a:pt x="1454" y="1"/>
                  </a:moveTo>
                  <a:cubicBezTo>
                    <a:pt x="1398" y="1"/>
                    <a:pt x="1343" y="12"/>
                    <a:pt x="1292" y="38"/>
                  </a:cubicBezTo>
                  <a:cubicBezTo>
                    <a:pt x="1129" y="117"/>
                    <a:pt x="1050" y="302"/>
                    <a:pt x="995" y="477"/>
                  </a:cubicBezTo>
                  <a:cubicBezTo>
                    <a:pt x="895" y="801"/>
                    <a:pt x="836" y="1139"/>
                    <a:pt x="820" y="1479"/>
                  </a:cubicBezTo>
                  <a:cubicBezTo>
                    <a:pt x="678" y="1181"/>
                    <a:pt x="532" y="885"/>
                    <a:pt x="388" y="587"/>
                  </a:cubicBezTo>
                  <a:cubicBezTo>
                    <a:pt x="360" y="529"/>
                    <a:pt x="326" y="465"/>
                    <a:pt x="267" y="439"/>
                  </a:cubicBezTo>
                  <a:cubicBezTo>
                    <a:pt x="250" y="431"/>
                    <a:pt x="231" y="428"/>
                    <a:pt x="213" y="428"/>
                  </a:cubicBezTo>
                  <a:cubicBezTo>
                    <a:pt x="145" y="428"/>
                    <a:pt x="76" y="475"/>
                    <a:pt x="42" y="537"/>
                  </a:cubicBezTo>
                  <a:cubicBezTo>
                    <a:pt x="0" y="616"/>
                    <a:pt x="0" y="710"/>
                    <a:pt x="6" y="800"/>
                  </a:cubicBezTo>
                  <a:cubicBezTo>
                    <a:pt x="30" y="1175"/>
                    <a:pt x="127" y="1547"/>
                    <a:pt x="291" y="1884"/>
                  </a:cubicBezTo>
                  <a:cubicBezTo>
                    <a:pt x="339" y="1983"/>
                    <a:pt x="412" y="2092"/>
                    <a:pt x="524" y="2097"/>
                  </a:cubicBezTo>
                  <a:lnTo>
                    <a:pt x="1664" y="2235"/>
                  </a:lnTo>
                  <a:cubicBezTo>
                    <a:pt x="1886" y="1819"/>
                    <a:pt x="2010" y="1350"/>
                    <a:pt x="2020" y="879"/>
                  </a:cubicBezTo>
                  <a:cubicBezTo>
                    <a:pt x="2026" y="655"/>
                    <a:pt x="2003" y="420"/>
                    <a:pt x="1876" y="235"/>
                  </a:cubicBezTo>
                  <a:cubicBezTo>
                    <a:pt x="1781" y="98"/>
                    <a:pt x="1615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928252" y="3836505"/>
              <a:ext cx="74430" cy="97835"/>
            </a:xfrm>
            <a:custGeom>
              <a:avLst/>
              <a:gdLst/>
              <a:ahLst/>
              <a:cxnLst/>
              <a:rect l="l" t="t" r="r" b="b"/>
              <a:pathLst>
                <a:path w="1351" h="1776" extrusionOk="0">
                  <a:moveTo>
                    <a:pt x="181" y="0"/>
                  </a:moveTo>
                  <a:cubicBezTo>
                    <a:pt x="122" y="0"/>
                    <a:pt x="68" y="42"/>
                    <a:pt x="40" y="96"/>
                  </a:cubicBezTo>
                  <a:cubicBezTo>
                    <a:pt x="9" y="152"/>
                    <a:pt x="5" y="219"/>
                    <a:pt x="5" y="284"/>
                  </a:cubicBezTo>
                  <a:cubicBezTo>
                    <a:pt x="1" y="711"/>
                    <a:pt x="125" y="1136"/>
                    <a:pt x="355" y="1495"/>
                  </a:cubicBezTo>
                  <a:lnTo>
                    <a:pt x="997" y="1776"/>
                  </a:lnTo>
                  <a:cubicBezTo>
                    <a:pt x="1052" y="1625"/>
                    <a:pt x="1107" y="1476"/>
                    <a:pt x="1163" y="1327"/>
                  </a:cubicBezTo>
                  <a:cubicBezTo>
                    <a:pt x="1230" y="1136"/>
                    <a:pt x="1301" y="946"/>
                    <a:pt x="1326" y="747"/>
                  </a:cubicBezTo>
                  <a:cubicBezTo>
                    <a:pt x="1350" y="548"/>
                    <a:pt x="1329" y="333"/>
                    <a:pt x="1223" y="162"/>
                  </a:cubicBezTo>
                  <a:cubicBezTo>
                    <a:pt x="1209" y="138"/>
                    <a:pt x="1194" y="114"/>
                    <a:pt x="1171" y="99"/>
                  </a:cubicBezTo>
                  <a:cubicBezTo>
                    <a:pt x="1148" y="82"/>
                    <a:pt x="1122" y="75"/>
                    <a:pt x="1096" y="75"/>
                  </a:cubicBezTo>
                  <a:cubicBezTo>
                    <a:pt x="1029" y="75"/>
                    <a:pt x="957" y="120"/>
                    <a:pt x="908" y="171"/>
                  </a:cubicBezTo>
                  <a:cubicBezTo>
                    <a:pt x="743" y="340"/>
                    <a:pt x="659" y="570"/>
                    <a:pt x="608" y="799"/>
                  </a:cubicBezTo>
                  <a:cubicBezTo>
                    <a:pt x="532" y="586"/>
                    <a:pt x="447" y="375"/>
                    <a:pt x="355" y="169"/>
                  </a:cubicBezTo>
                  <a:cubicBezTo>
                    <a:pt x="323" y="96"/>
                    <a:pt x="276" y="13"/>
                    <a:pt x="197" y="1"/>
                  </a:cubicBezTo>
                  <a:cubicBezTo>
                    <a:pt x="192" y="1"/>
                    <a:pt x="186" y="0"/>
                    <a:pt x="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62749" y="3657856"/>
              <a:ext cx="111672" cy="123176"/>
            </a:xfrm>
            <a:custGeom>
              <a:avLst/>
              <a:gdLst/>
              <a:ahLst/>
              <a:cxnLst/>
              <a:rect l="l" t="t" r="r" b="b"/>
              <a:pathLst>
                <a:path w="2027" h="2236" extrusionOk="0">
                  <a:moveTo>
                    <a:pt x="1455" y="0"/>
                  </a:moveTo>
                  <a:cubicBezTo>
                    <a:pt x="1399" y="0"/>
                    <a:pt x="1344" y="12"/>
                    <a:pt x="1292" y="37"/>
                  </a:cubicBezTo>
                  <a:cubicBezTo>
                    <a:pt x="1130" y="116"/>
                    <a:pt x="1049" y="301"/>
                    <a:pt x="996" y="476"/>
                  </a:cubicBezTo>
                  <a:cubicBezTo>
                    <a:pt x="894" y="801"/>
                    <a:pt x="836" y="1138"/>
                    <a:pt x="821" y="1479"/>
                  </a:cubicBezTo>
                  <a:cubicBezTo>
                    <a:pt x="678" y="1181"/>
                    <a:pt x="533" y="884"/>
                    <a:pt x="389" y="586"/>
                  </a:cubicBezTo>
                  <a:cubicBezTo>
                    <a:pt x="361" y="527"/>
                    <a:pt x="327" y="464"/>
                    <a:pt x="266" y="438"/>
                  </a:cubicBezTo>
                  <a:cubicBezTo>
                    <a:pt x="249" y="431"/>
                    <a:pt x="231" y="427"/>
                    <a:pt x="212" y="427"/>
                  </a:cubicBezTo>
                  <a:cubicBezTo>
                    <a:pt x="145" y="427"/>
                    <a:pt x="76" y="474"/>
                    <a:pt x="43" y="537"/>
                  </a:cubicBezTo>
                  <a:cubicBezTo>
                    <a:pt x="1" y="616"/>
                    <a:pt x="1" y="709"/>
                    <a:pt x="5" y="800"/>
                  </a:cubicBezTo>
                  <a:cubicBezTo>
                    <a:pt x="30" y="1175"/>
                    <a:pt x="128" y="1546"/>
                    <a:pt x="291" y="1882"/>
                  </a:cubicBezTo>
                  <a:cubicBezTo>
                    <a:pt x="339" y="1981"/>
                    <a:pt x="413" y="2091"/>
                    <a:pt x="524" y="2097"/>
                  </a:cubicBezTo>
                  <a:lnTo>
                    <a:pt x="1663" y="2235"/>
                  </a:lnTo>
                  <a:cubicBezTo>
                    <a:pt x="1886" y="1819"/>
                    <a:pt x="2009" y="1350"/>
                    <a:pt x="2020" y="879"/>
                  </a:cubicBezTo>
                  <a:cubicBezTo>
                    <a:pt x="2026" y="654"/>
                    <a:pt x="2002" y="420"/>
                    <a:pt x="1875" y="235"/>
                  </a:cubicBezTo>
                  <a:cubicBezTo>
                    <a:pt x="1781" y="97"/>
                    <a:pt x="1616" y="0"/>
                    <a:pt x="14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701827" y="3816618"/>
              <a:ext cx="120653" cy="128299"/>
            </a:xfrm>
            <a:custGeom>
              <a:avLst/>
              <a:gdLst/>
              <a:ahLst/>
              <a:cxnLst/>
              <a:rect l="l" t="t" r="r" b="b"/>
              <a:pathLst>
                <a:path w="2190" h="2329" extrusionOk="0">
                  <a:moveTo>
                    <a:pt x="1307" y="0"/>
                  </a:moveTo>
                  <a:cubicBezTo>
                    <a:pt x="1193" y="0"/>
                    <a:pt x="1083" y="37"/>
                    <a:pt x="1006" y="120"/>
                  </a:cubicBezTo>
                  <a:cubicBezTo>
                    <a:pt x="881" y="252"/>
                    <a:pt x="871" y="454"/>
                    <a:pt x="883" y="636"/>
                  </a:cubicBezTo>
                  <a:cubicBezTo>
                    <a:pt x="902" y="976"/>
                    <a:pt x="966" y="1314"/>
                    <a:pt x="1072" y="1637"/>
                  </a:cubicBezTo>
                  <a:cubicBezTo>
                    <a:pt x="833" y="1410"/>
                    <a:pt x="593" y="1181"/>
                    <a:pt x="353" y="954"/>
                  </a:cubicBezTo>
                  <a:cubicBezTo>
                    <a:pt x="305" y="910"/>
                    <a:pt x="253" y="862"/>
                    <a:pt x="187" y="859"/>
                  </a:cubicBezTo>
                  <a:cubicBezTo>
                    <a:pt x="184" y="859"/>
                    <a:pt x="181" y="859"/>
                    <a:pt x="179" y="859"/>
                  </a:cubicBezTo>
                  <a:cubicBezTo>
                    <a:pt x="95" y="859"/>
                    <a:pt x="24" y="944"/>
                    <a:pt x="13" y="1030"/>
                  </a:cubicBezTo>
                  <a:cubicBezTo>
                    <a:pt x="1" y="1117"/>
                    <a:pt x="34" y="1208"/>
                    <a:pt x="71" y="1290"/>
                  </a:cubicBezTo>
                  <a:cubicBezTo>
                    <a:pt x="225" y="1631"/>
                    <a:pt x="447" y="1943"/>
                    <a:pt x="719" y="2201"/>
                  </a:cubicBezTo>
                  <a:cubicBezTo>
                    <a:pt x="784" y="2265"/>
                    <a:pt x="869" y="2329"/>
                    <a:pt x="957" y="2329"/>
                  </a:cubicBezTo>
                  <a:cubicBezTo>
                    <a:pt x="975" y="2329"/>
                    <a:pt x="993" y="2326"/>
                    <a:pt x="1011" y="2320"/>
                  </a:cubicBezTo>
                  <a:lnTo>
                    <a:pt x="2128" y="2046"/>
                  </a:lnTo>
                  <a:cubicBezTo>
                    <a:pt x="2190" y="1579"/>
                    <a:pt x="2140" y="1095"/>
                    <a:pt x="1985" y="650"/>
                  </a:cubicBezTo>
                  <a:cubicBezTo>
                    <a:pt x="1912" y="439"/>
                    <a:pt x="1806" y="227"/>
                    <a:pt x="1622" y="98"/>
                  </a:cubicBezTo>
                  <a:cubicBezTo>
                    <a:pt x="1532" y="36"/>
                    <a:pt x="1418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509350" y="3689477"/>
              <a:ext cx="75256" cy="102132"/>
            </a:xfrm>
            <a:custGeom>
              <a:avLst/>
              <a:gdLst/>
              <a:ahLst/>
              <a:cxnLst/>
              <a:rect l="l" t="t" r="r" b="b"/>
              <a:pathLst>
                <a:path w="1366" h="1854" extrusionOk="0">
                  <a:moveTo>
                    <a:pt x="246" y="0"/>
                  </a:moveTo>
                  <a:cubicBezTo>
                    <a:pt x="192" y="0"/>
                    <a:pt x="139" y="34"/>
                    <a:pt x="109" y="80"/>
                  </a:cubicBezTo>
                  <a:cubicBezTo>
                    <a:pt x="72" y="135"/>
                    <a:pt x="60" y="202"/>
                    <a:pt x="53" y="265"/>
                  </a:cubicBezTo>
                  <a:cubicBezTo>
                    <a:pt x="0" y="689"/>
                    <a:pt x="75" y="1128"/>
                    <a:pt x="266" y="1507"/>
                  </a:cubicBezTo>
                  <a:lnTo>
                    <a:pt x="878" y="1853"/>
                  </a:lnTo>
                  <a:cubicBezTo>
                    <a:pt x="949" y="1711"/>
                    <a:pt x="1019" y="1569"/>
                    <a:pt x="1090" y="1427"/>
                  </a:cubicBezTo>
                  <a:cubicBezTo>
                    <a:pt x="1180" y="1246"/>
                    <a:pt x="1271" y="1065"/>
                    <a:pt x="1317" y="869"/>
                  </a:cubicBezTo>
                  <a:cubicBezTo>
                    <a:pt x="1365" y="673"/>
                    <a:pt x="1365" y="460"/>
                    <a:pt x="1281" y="278"/>
                  </a:cubicBezTo>
                  <a:cubicBezTo>
                    <a:pt x="1268" y="251"/>
                    <a:pt x="1257" y="227"/>
                    <a:pt x="1235" y="209"/>
                  </a:cubicBezTo>
                  <a:cubicBezTo>
                    <a:pt x="1210" y="187"/>
                    <a:pt x="1179" y="177"/>
                    <a:pt x="1147" y="177"/>
                  </a:cubicBezTo>
                  <a:cubicBezTo>
                    <a:pt x="1085" y="177"/>
                    <a:pt x="1016" y="212"/>
                    <a:pt x="964" y="254"/>
                  </a:cubicBezTo>
                  <a:cubicBezTo>
                    <a:pt x="784" y="402"/>
                    <a:pt x="672" y="621"/>
                    <a:pt x="596" y="842"/>
                  </a:cubicBezTo>
                  <a:cubicBezTo>
                    <a:pt x="544" y="622"/>
                    <a:pt x="483" y="403"/>
                    <a:pt x="414" y="187"/>
                  </a:cubicBezTo>
                  <a:cubicBezTo>
                    <a:pt x="390" y="113"/>
                    <a:pt x="353" y="24"/>
                    <a:pt x="276" y="4"/>
                  </a:cubicBezTo>
                  <a:cubicBezTo>
                    <a:pt x="266" y="2"/>
                    <a:pt x="256" y="0"/>
                    <a:pt x="2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419345" y="4416686"/>
              <a:ext cx="454678" cy="211977"/>
            </a:xfrm>
            <a:custGeom>
              <a:avLst/>
              <a:gdLst/>
              <a:ahLst/>
              <a:cxnLst/>
              <a:rect l="l" t="t" r="r" b="b"/>
              <a:pathLst>
                <a:path w="8253" h="3848" extrusionOk="0">
                  <a:moveTo>
                    <a:pt x="3742" y="1"/>
                  </a:moveTo>
                  <a:cubicBezTo>
                    <a:pt x="2718" y="1"/>
                    <a:pt x="1694" y="206"/>
                    <a:pt x="753" y="610"/>
                  </a:cubicBezTo>
                  <a:cubicBezTo>
                    <a:pt x="595" y="677"/>
                    <a:pt x="435" y="754"/>
                    <a:pt x="325" y="885"/>
                  </a:cubicBezTo>
                  <a:cubicBezTo>
                    <a:pt x="0" y="1275"/>
                    <a:pt x="288" y="1869"/>
                    <a:pt x="650" y="2226"/>
                  </a:cubicBezTo>
                  <a:cubicBezTo>
                    <a:pt x="1656" y="3217"/>
                    <a:pt x="3732" y="3847"/>
                    <a:pt x="5317" y="3847"/>
                  </a:cubicBezTo>
                  <a:cubicBezTo>
                    <a:pt x="5542" y="3847"/>
                    <a:pt x="5757" y="3835"/>
                    <a:pt x="5957" y="3809"/>
                  </a:cubicBezTo>
                  <a:cubicBezTo>
                    <a:pt x="8252" y="3511"/>
                    <a:pt x="7720" y="835"/>
                    <a:pt x="5802" y="287"/>
                  </a:cubicBezTo>
                  <a:cubicBezTo>
                    <a:pt x="5133" y="96"/>
                    <a:pt x="4437" y="1"/>
                    <a:pt x="37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014562" y="4239415"/>
              <a:ext cx="332814" cy="161131"/>
            </a:xfrm>
            <a:custGeom>
              <a:avLst/>
              <a:gdLst/>
              <a:ahLst/>
              <a:cxnLst/>
              <a:rect l="l" t="t" r="r" b="b"/>
              <a:pathLst>
                <a:path w="6041" h="2925" extrusionOk="0">
                  <a:moveTo>
                    <a:pt x="2580" y="1"/>
                  </a:moveTo>
                  <a:cubicBezTo>
                    <a:pt x="2461" y="1"/>
                    <a:pt x="2343" y="5"/>
                    <a:pt x="2225" y="13"/>
                  </a:cubicBezTo>
                  <a:cubicBezTo>
                    <a:pt x="1565" y="60"/>
                    <a:pt x="878" y="252"/>
                    <a:pt x="425" y="736"/>
                  </a:cubicBezTo>
                  <a:cubicBezTo>
                    <a:pt x="169" y="1008"/>
                    <a:pt x="0" y="1408"/>
                    <a:pt x="128" y="1759"/>
                  </a:cubicBezTo>
                  <a:cubicBezTo>
                    <a:pt x="417" y="2547"/>
                    <a:pt x="1617" y="2925"/>
                    <a:pt x="2825" y="2925"/>
                  </a:cubicBezTo>
                  <a:cubicBezTo>
                    <a:pt x="4426" y="2925"/>
                    <a:pt x="6040" y="2260"/>
                    <a:pt x="5561" y="1005"/>
                  </a:cubicBezTo>
                  <a:cubicBezTo>
                    <a:pt x="5525" y="908"/>
                    <a:pt x="5430" y="843"/>
                    <a:pt x="5343" y="788"/>
                  </a:cubicBezTo>
                  <a:cubicBezTo>
                    <a:pt x="4519" y="276"/>
                    <a:pt x="3549" y="1"/>
                    <a:pt x="2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653967" y="3850828"/>
              <a:ext cx="457929" cy="183331"/>
            </a:xfrm>
            <a:custGeom>
              <a:avLst/>
              <a:gdLst/>
              <a:ahLst/>
              <a:cxnLst/>
              <a:rect l="l" t="t" r="r" b="b"/>
              <a:pathLst>
                <a:path w="8312" h="3328" extrusionOk="0">
                  <a:moveTo>
                    <a:pt x="4338" y="0"/>
                  </a:moveTo>
                  <a:cubicBezTo>
                    <a:pt x="3798" y="0"/>
                    <a:pt x="3258" y="20"/>
                    <a:pt x="2719" y="62"/>
                  </a:cubicBezTo>
                  <a:cubicBezTo>
                    <a:pt x="2097" y="107"/>
                    <a:pt x="1450" y="189"/>
                    <a:pt x="918" y="518"/>
                  </a:cubicBezTo>
                  <a:cubicBezTo>
                    <a:pt x="386" y="848"/>
                    <a:pt x="1" y="1494"/>
                    <a:pt x="157" y="2099"/>
                  </a:cubicBezTo>
                  <a:cubicBezTo>
                    <a:pt x="286" y="2593"/>
                    <a:pt x="743" y="2950"/>
                    <a:pt x="1232" y="3099"/>
                  </a:cubicBezTo>
                  <a:cubicBezTo>
                    <a:pt x="1712" y="3247"/>
                    <a:pt x="2364" y="3327"/>
                    <a:pt x="3057" y="3327"/>
                  </a:cubicBezTo>
                  <a:cubicBezTo>
                    <a:pt x="4348" y="3327"/>
                    <a:pt x="5782" y="3048"/>
                    <a:pt x="6519" y="2402"/>
                  </a:cubicBezTo>
                  <a:cubicBezTo>
                    <a:pt x="8312" y="834"/>
                    <a:pt x="5940" y="14"/>
                    <a:pt x="4540" y="1"/>
                  </a:cubicBezTo>
                  <a:cubicBezTo>
                    <a:pt x="4473" y="0"/>
                    <a:pt x="4406" y="0"/>
                    <a:pt x="4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309715" y="3884817"/>
              <a:ext cx="461455" cy="141134"/>
            </a:xfrm>
            <a:custGeom>
              <a:avLst/>
              <a:gdLst/>
              <a:ahLst/>
              <a:cxnLst/>
              <a:rect l="l" t="t" r="r" b="b"/>
              <a:pathLst>
                <a:path w="8376" h="2562" extrusionOk="0">
                  <a:moveTo>
                    <a:pt x="4769" y="1"/>
                  </a:moveTo>
                  <a:cubicBezTo>
                    <a:pt x="3754" y="1"/>
                    <a:pt x="2712" y="173"/>
                    <a:pt x="1876" y="381"/>
                  </a:cubicBezTo>
                  <a:cubicBezTo>
                    <a:pt x="1729" y="416"/>
                    <a:pt x="1578" y="458"/>
                    <a:pt x="1458" y="553"/>
                  </a:cubicBezTo>
                  <a:cubicBezTo>
                    <a:pt x="0" y="1683"/>
                    <a:pt x="3278" y="2540"/>
                    <a:pt x="3873" y="2554"/>
                  </a:cubicBezTo>
                  <a:cubicBezTo>
                    <a:pt x="4071" y="2558"/>
                    <a:pt x="4282" y="2562"/>
                    <a:pt x="4500" y="2562"/>
                  </a:cubicBezTo>
                  <a:cubicBezTo>
                    <a:pt x="5453" y="2562"/>
                    <a:pt x="6547" y="2496"/>
                    <a:pt x="7346" y="2117"/>
                  </a:cubicBezTo>
                  <a:cubicBezTo>
                    <a:pt x="8376" y="1627"/>
                    <a:pt x="8137" y="917"/>
                    <a:pt x="7138" y="444"/>
                  </a:cubicBezTo>
                  <a:cubicBezTo>
                    <a:pt x="6457" y="122"/>
                    <a:pt x="5622" y="1"/>
                    <a:pt x="47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511113" y="4235944"/>
              <a:ext cx="534507" cy="226189"/>
            </a:xfrm>
            <a:custGeom>
              <a:avLst/>
              <a:gdLst/>
              <a:ahLst/>
              <a:cxnLst/>
              <a:rect l="l" t="t" r="r" b="b"/>
              <a:pathLst>
                <a:path w="9702" h="4106" extrusionOk="0">
                  <a:moveTo>
                    <a:pt x="4396" y="1"/>
                  </a:moveTo>
                  <a:cubicBezTo>
                    <a:pt x="4376" y="1"/>
                    <a:pt x="4356" y="1"/>
                    <a:pt x="4335" y="1"/>
                  </a:cubicBezTo>
                  <a:cubicBezTo>
                    <a:pt x="3002" y="15"/>
                    <a:pt x="1679" y="502"/>
                    <a:pt x="654" y="1353"/>
                  </a:cubicBezTo>
                  <a:cubicBezTo>
                    <a:pt x="323" y="1629"/>
                    <a:pt x="1" y="1994"/>
                    <a:pt x="15" y="2425"/>
                  </a:cubicBezTo>
                  <a:cubicBezTo>
                    <a:pt x="32" y="2841"/>
                    <a:pt x="359" y="3178"/>
                    <a:pt x="709" y="3406"/>
                  </a:cubicBezTo>
                  <a:cubicBezTo>
                    <a:pt x="1596" y="3982"/>
                    <a:pt x="2609" y="4098"/>
                    <a:pt x="3645" y="4098"/>
                  </a:cubicBezTo>
                  <a:cubicBezTo>
                    <a:pt x="4341" y="4098"/>
                    <a:pt x="5047" y="4046"/>
                    <a:pt x="5733" y="4046"/>
                  </a:cubicBezTo>
                  <a:cubicBezTo>
                    <a:pt x="6053" y="4046"/>
                    <a:pt x="6368" y="4057"/>
                    <a:pt x="6676" y="4090"/>
                  </a:cubicBezTo>
                  <a:cubicBezTo>
                    <a:pt x="6774" y="4101"/>
                    <a:pt x="6871" y="4106"/>
                    <a:pt x="6966" y="4106"/>
                  </a:cubicBezTo>
                  <a:cubicBezTo>
                    <a:pt x="8606" y="4106"/>
                    <a:pt x="9702" y="2592"/>
                    <a:pt x="8046" y="1274"/>
                  </a:cubicBezTo>
                  <a:cubicBezTo>
                    <a:pt x="7019" y="455"/>
                    <a:pt x="5709" y="1"/>
                    <a:pt x="4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405922" y="3936268"/>
              <a:ext cx="71620" cy="111993"/>
            </a:xfrm>
            <a:custGeom>
              <a:avLst/>
              <a:gdLst/>
              <a:ahLst/>
              <a:cxnLst/>
              <a:rect l="l" t="t" r="r" b="b"/>
              <a:pathLst>
                <a:path w="1300" h="2033" extrusionOk="0">
                  <a:moveTo>
                    <a:pt x="338" y="1"/>
                  </a:moveTo>
                  <a:cubicBezTo>
                    <a:pt x="299" y="1"/>
                    <a:pt x="259" y="9"/>
                    <a:pt x="221" y="25"/>
                  </a:cubicBezTo>
                  <a:cubicBezTo>
                    <a:pt x="69" y="92"/>
                    <a:pt x="1" y="265"/>
                    <a:pt x="66" y="416"/>
                  </a:cubicBezTo>
                  <a:lnTo>
                    <a:pt x="688" y="1853"/>
                  </a:lnTo>
                  <a:cubicBezTo>
                    <a:pt x="736" y="1965"/>
                    <a:pt x="845" y="2032"/>
                    <a:pt x="961" y="2032"/>
                  </a:cubicBezTo>
                  <a:cubicBezTo>
                    <a:pt x="999" y="2032"/>
                    <a:pt x="1040" y="2023"/>
                    <a:pt x="1078" y="2008"/>
                  </a:cubicBezTo>
                  <a:cubicBezTo>
                    <a:pt x="1230" y="1943"/>
                    <a:pt x="1299" y="1768"/>
                    <a:pt x="1233" y="1619"/>
                  </a:cubicBezTo>
                  <a:lnTo>
                    <a:pt x="611" y="181"/>
                  </a:lnTo>
                  <a:cubicBezTo>
                    <a:pt x="562" y="68"/>
                    <a:pt x="453" y="1"/>
                    <a:pt x="3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493960" y="3887847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6" y="1"/>
                  </a:moveTo>
                  <a:cubicBezTo>
                    <a:pt x="238" y="1"/>
                    <a:pt x="111" y="122"/>
                    <a:pt x="104" y="283"/>
                  </a:cubicBezTo>
                  <a:lnTo>
                    <a:pt x="8" y="2283"/>
                  </a:lnTo>
                  <a:cubicBezTo>
                    <a:pt x="1" y="2447"/>
                    <a:pt x="126" y="2587"/>
                    <a:pt x="290" y="2594"/>
                  </a:cubicBezTo>
                  <a:lnTo>
                    <a:pt x="304" y="2594"/>
                  </a:lnTo>
                  <a:cubicBezTo>
                    <a:pt x="464" y="2594"/>
                    <a:pt x="593" y="2468"/>
                    <a:pt x="601" y="2312"/>
                  </a:cubicBezTo>
                  <a:lnTo>
                    <a:pt x="697" y="311"/>
                  </a:lnTo>
                  <a:cubicBezTo>
                    <a:pt x="704" y="148"/>
                    <a:pt x="578" y="8"/>
                    <a:pt x="414" y="1"/>
                  </a:cubicBezTo>
                  <a:cubicBezTo>
                    <a:pt x="411" y="1"/>
                    <a:pt x="408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125652" y="3840747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39" y="1"/>
                  </a:moveTo>
                  <a:cubicBezTo>
                    <a:pt x="299" y="1"/>
                    <a:pt x="259" y="9"/>
                    <a:pt x="220" y="26"/>
                  </a:cubicBezTo>
                  <a:cubicBezTo>
                    <a:pt x="69" y="91"/>
                    <a:pt x="0" y="266"/>
                    <a:pt x="65" y="416"/>
                  </a:cubicBezTo>
                  <a:lnTo>
                    <a:pt x="688" y="1854"/>
                  </a:lnTo>
                  <a:cubicBezTo>
                    <a:pt x="736" y="1964"/>
                    <a:pt x="846" y="2032"/>
                    <a:pt x="960" y="2032"/>
                  </a:cubicBezTo>
                  <a:cubicBezTo>
                    <a:pt x="998" y="2032"/>
                    <a:pt x="1039" y="2023"/>
                    <a:pt x="1077" y="2009"/>
                  </a:cubicBezTo>
                  <a:cubicBezTo>
                    <a:pt x="1230" y="1943"/>
                    <a:pt x="1299" y="1769"/>
                    <a:pt x="1232" y="1618"/>
                  </a:cubicBezTo>
                  <a:lnTo>
                    <a:pt x="610" y="181"/>
                  </a:lnTo>
                  <a:cubicBezTo>
                    <a:pt x="562" y="68"/>
                    <a:pt x="453" y="1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213634" y="3792380"/>
              <a:ext cx="38785" cy="142842"/>
            </a:xfrm>
            <a:custGeom>
              <a:avLst/>
              <a:gdLst/>
              <a:ahLst/>
              <a:cxnLst/>
              <a:rect l="l" t="t" r="r" b="b"/>
              <a:pathLst>
                <a:path w="704" h="2593" extrusionOk="0">
                  <a:moveTo>
                    <a:pt x="403" y="0"/>
                  </a:moveTo>
                  <a:cubicBezTo>
                    <a:pt x="238" y="0"/>
                    <a:pt x="111" y="121"/>
                    <a:pt x="104" y="283"/>
                  </a:cubicBezTo>
                  <a:lnTo>
                    <a:pt x="8" y="2282"/>
                  </a:lnTo>
                  <a:cubicBezTo>
                    <a:pt x="1" y="2445"/>
                    <a:pt x="127" y="2585"/>
                    <a:pt x="290" y="2592"/>
                  </a:cubicBezTo>
                  <a:lnTo>
                    <a:pt x="304" y="2592"/>
                  </a:lnTo>
                  <a:cubicBezTo>
                    <a:pt x="463" y="2592"/>
                    <a:pt x="594" y="2466"/>
                    <a:pt x="601" y="2310"/>
                  </a:cubicBezTo>
                  <a:lnTo>
                    <a:pt x="697" y="311"/>
                  </a:lnTo>
                  <a:cubicBezTo>
                    <a:pt x="704" y="146"/>
                    <a:pt x="578" y="8"/>
                    <a:pt x="415" y="1"/>
                  </a:cubicBezTo>
                  <a:cubicBezTo>
                    <a:pt x="411" y="0"/>
                    <a:pt x="407" y="0"/>
                    <a:pt x="4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55665" y="4331025"/>
              <a:ext cx="71620" cy="111938"/>
            </a:xfrm>
            <a:custGeom>
              <a:avLst/>
              <a:gdLst/>
              <a:ahLst/>
              <a:cxnLst/>
              <a:rect l="l" t="t" r="r" b="b"/>
              <a:pathLst>
                <a:path w="1300" h="2032" extrusionOk="0">
                  <a:moveTo>
                    <a:pt x="339" y="0"/>
                  </a:moveTo>
                  <a:cubicBezTo>
                    <a:pt x="300" y="0"/>
                    <a:pt x="259" y="8"/>
                    <a:pt x="221" y="25"/>
                  </a:cubicBezTo>
                  <a:cubicBezTo>
                    <a:pt x="68" y="90"/>
                    <a:pt x="1" y="265"/>
                    <a:pt x="66" y="415"/>
                  </a:cubicBezTo>
                  <a:lnTo>
                    <a:pt x="688" y="1853"/>
                  </a:lnTo>
                  <a:cubicBezTo>
                    <a:pt x="736" y="1963"/>
                    <a:pt x="846" y="2031"/>
                    <a:pt x="960" y="2031"/>
                  </a:cubicBezTo>
                  <a:cubicBezTo>
                    <a:pt x="999" y="2031"/>
                    <a:pt x="1040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0" y="181"/>
                  </a:lnTo>
                  <a:cubicBezTo>
                    <a:pt x="562" y="68"/>
                    <a:pt x="453" y="0"/>
                    <a:pt x="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143702" y="4282493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405" y="0"/>
                  </a:moveTo>
                  <a:cubicBezTo>
                    <a:pt x="239" y="0"/>
                    <a:pt x="110" y="122"/>
                    <a:pt x="103" y="283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3" y="2593"/>
                    <a:pt x="593" y="2469"/>
                    <a:pt x="600" y="2311"/>
                  </a:cubicBezTo>
                  <a:lnTo>
                    <a:pt x="696" y="311"/>
                  </a:lnTo>
                  <a:cubicBezTo>
                    <a:pt x="703" y="147"/>
                    <a:pt x="578" y="7"/>
                    <a:pt x="414" y="0"/>
                  </a:cubicBezTo>
                  <a:cubicBezTo>
                    <a:pt x="411" y="0"/>
                    <a:pt x="408" y="0"/>
                    <a:pt x="4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391362" y="4175128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340" y="0"/>
                  </a:moveTo>
                  <a:cubicBezTo>
                    <a:pt x="301" y="0"/>
                    <a:pt x="260" y="8"/>
                    <a:pt x="222" y="25"/>
                  </a:cubicBezTo>
                  <a:cubicBezTo>
                    <a:pt x="69" y="90"/>
                    <a:pt x="0" y="265"/>
                    <a:pt x="67" y="415"/>
                  </a:cubicBezTo>
                  <a:lnTo>
                    <a:pt x="689" y="1853"/>
                  </a:lnTo>
                  <a:cubicBezTo>
                    <a:pt x="737" y="1963"/>
                    <a:pt x="846" y="2031"/>
                    <a:pt x="960" y="2031"/>
                  </a:cubicBezTo>
                  <a:cubicBezTo>
                    <a:pt x="1000" y="2031"/>
                    <a:pt x="1041" y="2023"/>
                    <a:pt x="1079" y="2009"/>
                  </a:cubicBezTo>
                  <a:cubicBezTo>
                    <a:pt x="1230" y="1942"/>
                    <a:pt x="1299" y="1769"/>
                    <a:pt x="1234" y="1618"/>
                  </a:cubicBezTo>
                  <a:lnTo>
                    <a:pt x="611" y="181"/>
                  </a:lnTo>
                  <a:cubicBezTo>
                    <a:pt x="563" y="67"/>
                    <a:pt x="454" y="0"/>
                    <a:pt x="3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79455" y="4126596"/>
              <a:ext cx="38675" cy="142897"/>
            </a:xfrm>
            <a:custGeom>
              <a:avLst/>
              <a:gdLst/>
              <a:ahLst/>
              <a:cxnLst/>
              <a:rect l="l" t="t" r="r" b="b"/>
              <a:pathLst>
                <a:path w="702" h="2594" extrusionOk="0">
                  <a:moveTo>
                    <a:pt x="404" y="0"/>
                  </a:moveTo>
                  <a:cubicBezTo>
                    <a:pt x="237" y="0"/>
                    <a:pt x="109" y="122"/>
                    <a:pt x="102" y="282"/>
                  </a:cubicBezTo>
                  <a:lnTo>
                    <a:pt x="8" y="2283"/>
                  </a:lnTo>
                  <a:cubicBezTo>
                    <a:pt x="0" y="2446"/>
                    <a:pt x="126" y="2586"/>
                    <a:pt x="290" y="2593"/>
                  </a:cubicBezTo>
                  <a:lnTo>
                    <a:pt x="304" y="2593"/>
                  </a:lnTo>
                  <a:cubicBezTo>
                    <a:pt x="461" y="2593"/>
                    <a:pt x="592" y="2469"/>
                    <a:pt x="600" y="2311"/>
                  </a:cubicBezTo>
                  <a:lnTo>
                    <a:pt x="695" y="311"/>
                  </a:lnTo>
                  <a:cubicBezTo>
                    <a:pt x="702" y="147"/>
                    <a:pt x="578" y="7"/>
                    <a:pt x="413" y="0"/>
                  </a:cubicBezTo>
                  <a:cubicBezTo>
                    <a:pt x="410" y="0"/>
                    <a:pt x="407" y="0"/>
                    <a:pt x="4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5520089" y="4284256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7" y="0"/>
                    <a:pt x="737" y="67"/>
                    <a:pt x="689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1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1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464831" y="4235834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299" y="0"/>
                  </a:moveTo>
                  <a:cubicBezTo>
                    <a:pt x="296" y="0"/>
                    <a:pt x="293" y="0"/>
                    <a:pt x="290" y="0"/>
                  </a:cubicBezTo>
                  <a:cubicBezTo>
                    <a:pt x="127" y="7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8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6"/>
                    <a:pt x="697" y="2283"/>
                  </a:cubicBezTo>
                  <a:lnTo>
                    <a:pt x="601" y="283"/>
                  </a:lnTo>
                  <a:cubicBezTo>
                    <a:pt x="594" y="122"/>
                    <a:pt x="466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147484" y="4256877"/>
              <a:ext cx="71565" cy="111883"/>
            </a:xfrm>
            <a:custGeom>
              <a:avLst/>
              <a:gdLst/>
              <a:ahLst/>
              <a:cxnLst/>
              <a:rect l="l" t="t" r="r" b="b"/>
              <a:pathLst>
                <a:path w="1299" h="2031" extrusionOk="0">
                  <a:moveTo>
                    <a:pt x="960" y="0"/>
                  </a:moveTo>
                  <a:cubicBezTo>
                    <a:pt x="845" y="0"/>
                    <a:pt x="737" y="67"/>
                    <a:pt x="687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2"/>
                    <a:pt x="299" y="2031"/>
                    <a:pt x="339" y="2031"/>
                  </a:cubicBezTo>
                  <a:cubicBezTo>
                    <a:pt x="453" y="2031"/>
                    <a:pt x="563" y="1964"/>
                    <a:pt x="610" y="1853"/>
                  </a:cubicBezTo>
                  <a:lnTo>
                    <a:pt x="1234" y="414"/>
                  </a:lnTo>
                  <a:cubicBezTo>
                    <a:pt x="1299" y="265"/>
                    <a:pt x="1229" y="90"/>
                    <a:pt x="1078" y="25"/>
                  </a:cubicBezTo>
                  <a:cubicBezTo>
                    <a:pt x="1040" y="8"/>
                    <a:pt x="999" y="0"/>
                    <a:pt x="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092227" y="4208456"/>
              <a:ext cx="38730" cy="142787"/>
            </a:xfrm>
            <a:custGeom>
              <a:avLst/>
              <a:gdLst/>
              <a:ahLst/>
              <a:cxnLst/>
              <a:rect l="l" t="t" r="r" b="b"/>
              <a:pathLst>
                <a:path w="703" h="2592" extrusionOk="0">
                  <a:moveTo>
                    <a:pt x="302" y="0"/>
                  </a:moveTo>
                  <a:cubicBezTo>
                    <a:pt x="298" y="0"/>
                    <a:pt x="294" y="0"/>
                    <a:pt x="290" y="0"/>
                  </a:cubicBezTo>
                  <a:cubicBezTo>
                    <a:pt x="126" y="8"/>
                    <a:pt x="1" y="147"/>
                    <a:pt x="8" y="311"/>
                  </a:cubicBezTo>
                  <a:lnTo>
                    <a:pt x="102" y="2310"/>
                  </a:lnTo>
                  <a:cubicBezTo>
                    <a:pt x="110" y="2469"/>
                    <a:pt x="241" y="2592"/>
                    <a:pt x="399" y="2592"/>
                  </a:cubicBezTo>
                  <a:lnTo>
                    <a:pt x="413" y="2592"/>
                  </a:lnTo>
                  <a:cubicBezTo>
                    <a:pt x="578" y="2585"/>
                    <a:pt x="702" y="2445"/>
                    <a:pt x="695" y="2281"/>
                  </a:cubicBezTo>
                  <a:lnTo>
                    <a:pt x="601" y="283"/>
                  </a:lnTo>
                  <a:cubicBezTo>
                    <a:pt x="594" y="121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4559334" y="4068864"/>
              <a:ext cx="71565" cy="111938"/>
            </a:xfrm>
            <a:custGeom>
              <a:avLst/>
              <a:gdLst/>
              <a:ahLst/>
              <a:cxnLst/>
              <a:rect l="l" t="t" r="r" b="b"/>
              <a:pathLst>
                <a:path w="1299" h="2032" extrusionOk="0">
                  <a:moveTo>
                    <a:pt x="961" y="0"/>
                  </a:moveTo>
                  <a:cubicBezTo>
                    <a:pt x="846" y="0"/>
                    <a:pt x="737" y="68"/>
                    <a:pt x="688" y="180"/>
                  </a:cubicBezTo>
                  <a:lnTo>
                    <a:pt x="65" y="1618"/>
                  </a:lnTo>
                  <a:cubicBezTo>
                    <a:pt x="0" y="1768"/>
                    <a:pt x="69" y="1943"/>
                    <a:pt x="220" y="2008"/>
                  </a:cubicBezTo>
                  <a:cubicBezTo>
                    <a:pt x="260" y="2025"/>
                    <a:pt x="301" y="2032"/>
                    <a:pt x="339" y="2032"/>
                  </a:cubicBezTo>
                  <a:cubicBezTo>
                    <a:pt x="453" y="2032"/>
                    <a:pt x="563" y="1964"/>
                    <a:pt x="610" y="1853"/>
                  </a:cubicBezTo>
                  <a:lnTo>
                    <a:pt x="1234" y="416"/>
                  </a:lnTo>
                  <a:cubicBezTo>
                    <a:pt x="1299" y="265"/>
                    <a:pt x="1230" y="91"/>
                    <a:pt x="1079" y="25"/>
                  </a:cubicBezTo>
                  <a:cubicBezTo>
                    <a:pt x="1040" y="8"/>
                    <a:pt x="1000" y="0"/>
                    <a:pt x="9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4504077" y="4020442"/>
              <a:ext cx="38785" cy="142897"/>
            </a:xfrm>
            <a:custGeom>
              <a:avLst/>
              <a:gdLst/>
              <a:ahLst/>
              <a:cxnLst/>
              <a:rect l="l" t="t" r="r" b="b"/>
              <a:pathLst>
                <a:path w="704" h="2594" extrusionOk="0">
                  <a:moveTo>
                    <a:pt x="301" y="0"/>
                  </a:moveTo>
                  <a:cubicBezTo>
                    <a:pt x="298" y="0"/>
                    <a:pt x="294" y="0"/>
                    <a:pt x="290" y="1"/>
                  </a:cubicBezTo>
                  <a:cubicBezTo>
                    <a:pt x="127" y="8"/>
                    <a:pt x="1" y="147"/>
                    <a:pt x="8" y="311"/>
                  </a:cubicBezTo>
                  <a:lnTo>
                    <a:pt x="104" y="2311"/>
                  </a:lnTo>
                  <a:cubicBezTo>
                    <a:pt x="111" y="2469"/>
                    <a:pt x="242" y="2593"/>
                    <a:pt x="400" y="2593"/>
                  </a:cubicBezTo>
                  <a:lnTo>
                    <a:pt x="415" y="2593"/>
                  </a:lnTo>
                  <a:cubicBezTo>
                    <a:pt x="578" y="2586"/>
                    <a:pt x="704" y="2447"/>
                    <a:pt x="697" y="2283"/>
                  </a:cubicBezTo>
                  <a:lnTo>
                    <a:pt x="601" y="283"/>
                  </a:lnTo>
                  <a:cubicBezTo>
                    <a:pt x="594" y="12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sp>
        <p:nvSpPr>
          <p:cNvPr id="120" name="Google Shape;120;p3"/>
          <p:cNvSpPr txBox="1">
            <a:spLocks noGrp="1"/>
          </p:cNvSpPr>
          <p:nvPr>
            <p:ph type="title" hasCustomPrompt="1"/>
          </p:nvPr>
        </p:nvSpPr>
        <p:spPr>
          <a:xfrm>
            <a:off x="1822751" y="720000"/>
            <a:ext cx="2951200" cy="2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 rot="252">
            <a:off x="4908459" y="3451531"/>
            <a:ext cx="5460400" cy="6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3"/>
          <p:cNvGrpSpPr/>
          <p:nvPr/>
        </p:nvGrpSpPr>
        <p:grpSpPr>
          <a:xfrm>
            <a:off x="302744" y="2076556"/>
            <a:ext cx="328619" cy="308425"/>
            <a:chOff x="5946283" y="1650903"/>
            <a:chExt cx="246464" cy="231319"/>
          </a:xfrm>
        </p:grpSpPr>
        <p:sp>
          <p:nvSpPr>
            <p:cNvPr id="123" name="Google Shape;123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25" name="Google Shape;125;p3"/>
          <p:cNvGrpSpPr/>
          <p:nvPr/>
        </p:nvGrpSpPr>
        <p:grpSpPr>
          <a:xfrm>
            <a:off x="631377" y="2993805"/>
            <a:ext cx="328619" cy="308425"/>
            <a:chOff x="5946283" y="1650903"/>
            <a:chExt cx="246464" cy="231319"/>
          </a:xfrm>
        </p:grpSpPr>
        <p:sp>
          <p:nvSpPr>
            <p:cNvPr id="126" name="Google Shape;126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9276744" y="322238"/>
            <a:ext cx="328619" cy="308425"/>
            <a:chOff x="5946283" y="1650903"/>
            <a:chExt cx="246464" cy="231319"/>
          </a:xfrm>
        </p:grpSpPr>
        <p:sp>
          <p:nvSpPr>
            <p:cNvPr id="129" name="Google Shape;129;p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sp>
        <p:nvSpPr>
          <p:cNvPr id="131" name="Google Shape;131;p3"/>
          <p:cNvSpPr txBox="1">
            <a:spLocks noGrp="1"/>
          </p:cNvSpPr>
          <p:nvPr>
            <p:ph type="title" idx="2"/>
          </p:nvPr>
        </p:nvSpPr>
        <p:spPr>
          <a:xfrm>
            <a:off x="4908084" y="720000"/>
            <a:ext cx="5460400" cy="264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22988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3"/>
          <p:cNvSpPr txBox="1">
            <a:spLocks noGrp="1"/>
          </p:cNvSpPr>
          <p:nvPr>
            <p:ph type="title" hasCustomPrompt="1"/>
          </p:nvPr>
        </p:nvSpPr>
        <p:spPr>
          <a:xfrm rot="1973">
            <a:off x="18208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1"/>
          </p:nvPr>
        </p:nvSpPr>
        <p:spPr>
          <a:xfrm>
            <a:off x="9600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820800" y="3954967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8" name="Google Shape;578;p13"/>
          <p:cNvSpPr txBox="1">
            <a:spLocks noGrp="1"/>
          </p:cNvSpPr>
          <p:nvPr>
            <p:ph type="subTitle" idx="3"/>
          </p:nvPr>
        </p:nvSpPr>
        <p:spPr>
          <a:xfrm>
            <a:off x="960000" y="53344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3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53992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0" name="Google Shape;580;p13"/>
          <p:cNvSpPr txBox="1">
            <a:spLocks noGrp="1"/>
          </p:cNvSpPr>
          <p:nvPr>
            <p:ph type="subTitle" idx="5"/>
          </p:nvPr>
        </p:nvSpPr>
        <p:spPr>
          <a:xfrm>
            <a:off x="45384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8977600" y="1763556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2" name="Google Shape;582;p13"/>
          <p:cNvSpPr txBox="1">
            <a:spLocks noGrp="1"/>
          </p:cNvSpPr>
          <p:nvPr>
            <p:ph type="subTitle" idx="7"/>
          </p:nvPr>
        </p:nvSpPr>
        <p:spPr>
          <a:xfrm>
            <a:off x="8116800" y="3142860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13"/>
          <p:cNvSpPr txBox="1">
            <a:spLocks noGrp="1"/>
          </p:cNvSpPr>
          <p:nvPr>
            <p:ph type="title" idx="8" hasCustomPrompt="1"/>
          </p:nvPr>
        </p:nvSpPr>
        <p:spPr>
          <a:xfrm rot="1973">
            <a:off x="8977600" y="3954967"/>
            <a:ext cx="1393600" cy="8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4" name="Google Shape;584;p13"/>
          <p:cNvSpPr txBox="1">
            <a:spLocks noGrp="1"/>
          </p:cNvSpPr>
          <p:nvPr>
            <p:ph type="subTitle" idx="9"/>
          </p:nvPr>
        </p:nvSpPr>
        <p:spPr>
          <a:xfrm>
            <a:off x="8116800" y="5334404"/>
            <a:ext cx="31152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3"/>
          <p:cNvSpPr txBox="1">
            <a:spLocks noGrp="1"/>
          </p:cNvSpPr>
          <p:nvPr>
            <p:ph type="subTitle" idx="13"/>
          </p:nvPr>
        </p:nvSpPr>
        <p:spPr>
          <a:xfrm>
            <a:off x="9600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"/>
          <p:cNvSpPr txBox="1">
            <a:spLocks noGrp="1"/>
          </p:cNvSpPr>
          <p:nvPr>
            <p:ph type="subTitle" idx="14"/>
          </p:nvPr>
        </p:nvSpPr>
        <p:spPr>
          <a:xfrm>
            <a:off x="960000" y="4717323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"/>
          <p:cNvSpPr txBox="1">
            <a:spLocks noGrp="1"/>
          </p:cNvSpPr>
          <p:nvPr>
            <p:ph type="subTitle" idx="15"/>
          </p:nvPr>
        </p:nvSpPr>
        <p:spPr>
          <a:xfrm>
            <a:off x="45384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3"/>
          <p:cNvSpPr txBox="1">
            <a:spLocks noGrp="1"/>
          </p:cNvSpPr>
          <p:nvPr>
            <p:ph type="subTitle" idx="16"/>
          </p:nvPr>
        </p:nvSpPr>
        <p:spPr>
          <a:xfrm>
            <a:off x="8116800" y="2525645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"/>
          <p:cNvSpPr txBox="1">
            <a:spLocks noGrp="1"/>
          </p:cNvSpPr>
          <p:nvPr>
            <p:ph type="subTitle" idx="17"/>
          </p:nvPr>
        </p:nvSpPr>
        <p:spPr>
          <a:xfrm>
            <a:off x="8116800" y="4717323"/>
            <a:ext cx="31152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title" idx="18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91" name="Google Shape;591;p13"/>
          <p:cNvGrpSpPr/>
          <p:nvPr/>
        </p:nvGrpSpPr>
        <p:grpSpPr>
          <a:xfrm>
            <a:off x="0" y="319458"/>
            <a:ext cx="12801189" cy="7804199"/>
            <a:chOff x="0" y="239593"/>
            <a:chExt cx="9600892" cy="5853149"/>
          </a:xfrm>
        </p:grpSpPr>
        <p:sp>
          <p:nvSpPr>
            <p:cNvPr id="592" name="Google Shape;592;p13"/>
            <p:cNvSpPr/>
            <p:nvPr/>
          </p:nvSpPr>
          <p:spPr>
            <a:xfrm>
              <a:off x="3050700" y="3968099"/>
              <a:ext cx="3682492" cy="1175390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593" name="Google Shape;593;p13"/>
            <p:cNvGrpSpPr/>
            <p:nvPr/>
          </p:nvGrpSpPr>
          <p:grpSpPr>
            <a:xfrm>
              <a:off x="5373478" y="4654157"/>
              <a:ext cx="3764636" cy="1175402"/>
              <a:chOff x="2132353" y="3387432"/>
              <a:chExt cx="3764636" cy="1175402"/>
            </a:xfrm>
          </p:grpSpPr>
          <p:sp>
            <p:nvSpPr>
              <p:cNvPr id="594" name="Google Shape;594;p13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610" name="Google Shape;610;p13"/>
            <p:cNvGrpSpPr/>
            <p:nvPr/>
          </p:nvGrpSpPr>
          <p:grpSpPr>
            <a:xfrm>
              <a:off x="0" y="4603506"/>
              <a:ext cx="5447326" cy="1489235"/>
              <a:chOff x="626075" y="3657856"/>
              <a:chExt cx="5447326" cy="1489235"/>
            </a:xfrm>
          </p:grpSpPr>
          <p:sp>
            <p:nvSpPr>
              <p:cNvPr id="611" name="Google Shape;611;p13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639" name="Google Shape;639;p13"/>
            <p:cNvSpPr/>
            <p:nvPr/>
          </p:nvSpPr>
          <p:spPr>
            <a:xfrm>
              <a:off x="284569" y="271844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8803969" y="239593"/>
              <a:ext cx="796923" cy="40723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1" name="Google Shape;641;p13"/>
          <p:cNvGrpSpPr/>
          <p:nvPr/>
        </p:nvGrpSpPr>
        <p:grpSpPr>
          <a:xfrm>
            <a:off x="83544" y="1668638"/>
            <a:ext cx="328619" cy="308425"/>
            <a:chOff x="5946283" y="1650903"/>
            <a:chExt cx="246464" cy="231319"/>
          </a:xfrm>
        </p:grpSpPr>
        <p:sp>
          <p:nvSpPr>
            <p:cNvPr id="642" name="Google Shape;642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4" name="Google Shape;644;p13"/>
          <p:cNvGrpSpPr/>
          <p:nvPr/>
        </p:nvGrpSpPr>
        <p:grpSpPr>
          <a:xfrm>
            <a:off x="490011" y="2243372"/>
            <a:ext cx="328619" cy="308425"/>
            <a:chOff x="5946283" y="1650903"/>
            <a:chExt cx="246464" cy="231319"/>
          </a:xfrm>
        </p:grpSpPr>
        <p:sp>
          <p:nvSpPr>
            <p:cNvPr id="645" name="Google Shape;645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7" name="Google Shape;647;p13"/>
          <p:cNvGrpSpPr/>
          <p:nvPr/>
        </p:nvGrpSpPr>
        <p:grpSpPr>
          <a:xfrm>
            <a:off x="11695211" y="2588322"/>
            <a:ext cx="328619" cy="308425"/>
            <a:chOff x="5946283" y="1650903"/>
            <a:chExt cx="246464" cy="231319"/>
          </a:xfrm>
        </p:grpSpPr>
        <p:sp>
          <p:nvSpPr>
            <p:cNvPr id="648" name="Google Shape;648;p13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50" name="Google Shape;650;p13"/>
          <p:cNvGrpSpPr/>
          <p:nvPr/>
        </p:nvGrpSpPr>
        <p:grpSpPr>
          <a:xfrm>
            <a:off x="11391583" y="3298885"/>
            <a:ext cx="682519" cy="553057"/>
            <a:chOff x="7109370" y="3456528"/>
            <a:chExt cx="364958" cy="295732"/>
          </a:xfrm>
        </p:grpSpPr>
        <p:sp>
          <p:nvSpPr>
            <p:cNvPr id="651" name="Google Shape;651;p13"/>
            <p:cNvSpPr/>
            <p:nvPr/>
          </p:nvSpPr>
          <p:spPr>
            <a:xfrm>
              <a:off x="7109370" y="3456528"/>
              <a:ext cx="364958" cy="295732"/>
            </a:xfrm>
            <a:custGeom>
              <a:avLst/>
              <a:gdLst/>
              <a:ahLst/>
              <a:cxnLst/>
              <a:rect l="l" t="t" r="r" b="b"/>
              <a:pathLst>
                <a:path w="12209" h="9894" extrusionOk="0">
                  <a:moveTo>
                    <a:pt x="1627" y="1"/>
                  </a:moveTo>
                  <a:cubicBezTo>
                    <a:pt x="850" y="1"/>
                    <a:pt x="266" y="842"/>
                    <a:pt x="652" y="1606"/>
                  </a:cubicBezTo>
                  <a:lnTo>
                    <a:pt x="1549" y="3370"/>
                  </a:lnTo>
                  <a:cubicBezTo>
                    <a:pt x="1729" y="3726"/>
                    <a:pt x="1704" y="4152"/>
                    <a:pt x="1482" y="4484"/>
                  </a:cubicBezTo>
                  <a:lnTo>
                    <a:pt x="459" y="6012"/>
                  </a:lnTo>
                  <a:cubicBezTo>
                    <a:pt x="0" y="6700"/>
                    <a:pt x="429" y="7627"/>
                    <a:pt x="1249" y="7720"/>
                  </a:cubicBezTo>
                  <a:lnTo>
                    <a:pt x="2843" y="7902"/>
                  </a:lnTo>
                  <a:cubicBezTo>
                    <a:pt x="3283" y="7950"/>
                    <a:pt x="3650" y="8261"/>
                    <a:pt x="3776" y="8686"/>
                  </a:cubicBezTo>
                  <a:lnTo>
                    <a:pt x="3897" y="9101"/>
                  </a:lnTo>
                  <a:cubicBezTo>
                    <a:pt x="4044" y="9600"/>
                    <a:pt x="4494" y="9894"/>
                    <a:pt x="4959" y="9894"/>
                  </a:cubicBezTo>
                  <a:cubicBezTo>
                    <a:pt x="5199" y="9894"/>
                    <a:pt x="5443" y="9815"/>
                    <a:pt x="5652" y="9646"/>
                  </a:cubicBezTo>
                  <a:lnTo>
                    <a:pt x="11527" y="4865"/>
                  </a:lnTo>
                  <a:cubicBezTo>
                    <a:pt x="12208" y="4310"/>
                    <a:pt x="11999" y="3222"/>
                    <a:pt x="11164" y="2959"/>
                  </a:cubicBezTo>
                  <a:lnTo>
                    <a:pt x="1968" y="54"/>
                  </a:lnTo>
                  <a:cubicBezTo>
                    <a:pt x="1852" y="18"/>
                    <a:pt x="1737" y="1"/>
                    <a:pt x="1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7188167" y="3514873"/>
              <a:ext cx="213582" cy="67492"/>
            </a:xfrm>
            <a:custGeom>
              <a:avLst/>
              <a:gdLst/>
              <a:ahLst/>
              <a:cxnLst/>
              <a:rect l="l" t="t" r="r" b="b"/>
              <a:pathLst>
                <a:path w="7145" h="2258" extrusionOk="0">
                  <a:moveTo>
                    <a:pt x="1" y="1"/>
                  </a:moveTo>
                  <a:lnTo>
                    <a:pt x="1068" y="2104"/>
                  </a:lnTo>
                  <a:lnTo>
                    <a:pt x="7145" y="2258"/>
                  </a:lnTo>
                  <a:lnTo>
                    <a:pt x="7145" y="2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7244394" y="3582335"/>
              <a:ext cx="157354" cy="110802"/>
            </a:xfrm>
            <a:custGeom>
              <a:avLst/>
              <a:gdLst/>
              <a:ahLst/>
              <a:cxnLst/>
              <a:rect l="l" t="t" r="r" b="b"/>
              <a:pathLst>
                <a:path w="5264" h="3707" extrusionOk="0">
                  <a:moveTo>
                    <a:pt x="5264" y="1"/>
                  </a:moveTo>
                  <a:lnTo>
                    <a:pt x="0" y="1278"/>
                  </a:lnTo>
                  <a:lnTo>
                    <a:pt x="711" y="3706"/>
                  </a:lnTo>
                  <a:lnTo>
                    <a:pt x="52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7176927" y="3577762"/>
              <a:ext cx="224821" cy="64533"/>
            </a:xfrm>
            <a:custGeom>
              <a:avLst/>
              <a:gdLst/>
              <a:ahLst/>
              <a:cxnLst/>
              <a:rect l="l" t="t" r="r" b="b"/>
              <a:pathLst>
                <a:path w="7521" h="2159" extrusionOk="0">
                  <a:moveTo>
                    <a:pt x="1444" y="0"/>
                  </a:moveTo>
                  <a:lnTo>
                    <a:pt x="0" y="2158"/>
                  </a:lnTo>
                  <a:lnTo>
                    <a:pt x="2257" y="1431"/>
                  </a:lnTo>
                  <a:lnTo>
                    <a:pt x="7521" y="154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7176927" y="3620535"/>
              <a:ext cx="76375" cy="30428"/>
            </a:xfrm>
            <a:custGeom>
              <a:avLst/>
              <a:gdLst/>
              <a:ahLst/>
              <a:cxnLst/>
              <a:rect l="l" t="t" r="r" b="b"/>
              <a:pathLst>
                <a:path w="2555" h="1018" extrusionOk="0">
                  <a:moveTo>
                    <a:pt x="2257" y="0"/>
                  </a:moveTo>
                  <a:lnTo>
                    <a:pt x="0" y="727"/>
                  </a:lnTo>
                  <a:lnTo>
                    <a:pt x="2555" y="1018"/>
                  </a:lnTo>
                  <a:lnTo>
                    <a:pt x="2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157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0"/>
          <p:cNvGrpSpPr/>
          <p:nvPr/>
        </p:nvGrpSpPr>
        <p:grpSpPr>
          <a:xfrm>
            <a:off x="-188901" y="-52"/>
            <a:ext cx="12571964" cy="9001547"/>
            <a:chOff x="-141676" y="-39"/>
            <a:chExt cx="9428973" cy="6751160"/>
          </a:xfrm>
        </p:grpSpPr>
        <p:grpSp>
          <p:nvGrpSpPr>
            <p:cNvPr id="1109" name="Google Shape;1109;p20"/>
            <p:cNvGrpSpPr/>
            <p:nvPr/>
          </p:nvGrpSpPr>
          <p:grpSpPr>
            <a:xfrm>
              <a:off x="3008312" y="4381571"/>
              <a:ext cx="6278984" cy="2136952"/>
              <a:chOff x="715728" y="1849983"/>
              <a:chExt cx="3985391" cy="1356364"/>
            </a:xfrm>
          </p:grpSpPr>
          <p:sp>
            <p:nvSpPr>
              <p:cNvPr id="1110" name="Google Shape;1110;p20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1" name="Google Shape;1111;p20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2" name="Google Shape;1112;p20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3" name="Google Shape;1113;p20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4" name="Google Shape;1114;p20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5" name="Google Shape;1115;p20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6" name="Google Shape;1116;p20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7" name="Google Shape;1117;p20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8" name="Google Shape;1118;p20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19" name="Google Shape;1119;p20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0" name="Google Shape;1120;p20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1" name="Google Shape;1121;p20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2" name="Google Shape;1122;p20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3" name="Google Shape;1123;p20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4" name="Google Shape;1124;p20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5" name="Google Shape;1125;p20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6" name="Google Shape;1126;p20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7" name="Google Shape;1127;p20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8" name="Google Shape;1128;p20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29" name="Google Shape;1129;p20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0" name="Google Shape;1130;p20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1" name="Google Shape;1131;p20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2" name="Google Shape;1132;p20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33" name="Google Shape;1133;p20"/>
            <p:cNvGrpSpPr/>
            <p:nvPr/>
          </p:nvGrpSpPr>
          <p:grpSpPr>
            <a:xfrm>
              <a:off x="-141676" y="4498217"/>
              <a:ext cx="7158337" cy="2252904"/>
              <a:chOff x="-1192669" y="1924020"/>
              <a:chExt cx="4543534" cy="1429961"/>
            </a:xfrm>
          </p:grpSpPr>
          <p:sp>
            <p:nvSpPr>
              <p:cNvPr id="1134" name="Google Shape;1134;p20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5" name="Google Shape;1135;p20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6" name="Google Shape;1136;p20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7" name="Google Shape;1137;p20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8" name="Google Shape;1138;p20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39" name="Google Shape;1139;p20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0" name="Google Shape;1140;p20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1" name="Google Shape;1141;p20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2" name="Google Shape;1142;p20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3" name="Google Shape;1143;p20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4" name="Google Shape;1144;p20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5" name="Google Shape;1145;p20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6" name="Google Shape;1146;p20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7" name="Google Shape;1147;p20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8" name="Google Shape;1148;p20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49" name="Google Shape;1149;p20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0" name="Google Shape;1150;p20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1" name="Google Shape;1151;p20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2" name="Google Shape;1152;p20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3" name="Google Shape;1153;p20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4" name="Google Shape;1154;p20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5" name="Google Shape;1155;p20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6" name="Google Shape;1156;p20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8" name="Google Shape;1158;p20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59" name="Google Shape;1159;p20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2" name="Google Shape;1162;p20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3" name="Google Shape;1163;p20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165" name="Google Shape;1165;p20"/>
            <p:cNvSpPr/>
            <p:nvPr/>
          </p:nvSpPr>
          <p:spPr>
            <a:xfrm rot="10800000" flipH="1">
              <a:off x="0" y="-39"/>
              <a:ext cx="9166939" cy="1407844"/>
            </a:xfrm>
            <a:custGeom>
              <a:avLst/>
              <a:gdLst/>
              <a:ahLst/>
              <a:cxnLst/>
              <a:rect l="l" t="t" r="r" b="b"/>
              <a:pathLst>
                <a:path w="69850" h="24762" extrusionOk="0">
                  <a:moveTo>
                    <a:pt x="37590" y="1"/>
                  </a:moveTo>
                  <a:cubicBezTo>
                    <a:pt x="33519" y="1"/>
                    <a:pt x="33240" y="3079"/>
                    <a:pt x="33240" y="3079"/>
                  </a:cubicBezTo>
                  <a:cubicBezTo>
                    <a:pt x="33240" y="3079"/>
                    <a:pt x="33111" y="2110"/>
                    <a:pt x="32231" y="2023"/>
                  </a:cubicBezTo>
                  <a:cubicBezTo>
                    <a:pt x="32199" y="2020"/>
                    <a:pt x="32167" y="2018"/>
                    <a:pt x="32137" y="2018"/>
                  </a:cubicBezTo>
                  <a:cubicBezTo>
                    <a:pt x="31341" y="2018"/>
                    <a:pt x="31231" y="3110"/>
                    <a:pt x="31231" y="3110"/>
                  </a:cubicBezTo>
                  <a:cubicBezTo>
                    <a:pt x="31231" y="3110"/>
                    <a:pt x="30702" y="1854"/>
                    <a:pt x="29832" y="1854"/>
                  </a:cubicBezTo>
                  <a:cubicBezTo>
                    <a:pt x="29810" y="1854"/>
                    <a:pt x="29787" y="1854"/>
                    <a:pt x="29763" y="1856"/>
                  </a:cubicBezTo>
                  <a:cubicBezTo>
                    <a:pt x="28853" y="1927"/>
                    <a:pt x="28321" y="3162"/>
                    <a:pt x="28321" y="3162"/>
                  </a:cubicBezTo>
                  <a:cubicBezTo>
                    <a:pt x="28321" y="3162"/>
                    <a:pt x="27079" y="1577"/>
                    <a:pt x="25041" y="1577"/>
                  </a:cubicBezTo>
                  <a:cubicBezTo>
                    <a:pt x="24350" y="1577"/>
                    <a:pt x="23566" y="1760"/>
                    <a:pt x="22709" y="2249"/>
                  </a:cubicBezTo>
                  <a:cubicBezTo>
                    <a:pt x="19323" y="4177"/>
                    <a:pt x="21993" y="8948"/>
                    <a:pt x="21993" y="8948"/>
                  </a:cubicBezTo>
                  <a:cubicBezTo>
                    <a:pt x="21789" y="8794"/>
                    <a:pt x="21534" y="8719"/>
                    <a:pt x="21280" y="8719"/>
                  </a:cubicBezTo>
                  <a:cubicBezTo>
                    <a:pt x="20971" y="8719"/>
                    <a:pt x="20662" y="8829"/>
                    <a:pt x="20439" y="9045"/>
                  </a:cubicBezTo>
                  <a:cubicBezTo>
                    <a:pt x="20034" y="9437"/>
                    <a:pt x="19966" y="10133"/>
                    <a:pt x="20291" y="10595"/>
                  </a:cubicBezTo>
                  <a:cubicBezTo>
                    <a:pt x="20126" y="10508"/>
                    <a:pt x="19940" y="10466"/>
                    <a:pt x="19754" y="10466"/>
                  </a:cubicBezTo>
                  <a:cubicBezTo>
                    <a:pt x="19377" y="10466"/>
                    <a:pt x="18996" y="10636"/>
                    <a:pt x="18772" y="10941"/>
                  </a:cubicBezTo>
                  <a:cubicBezTo>
                    <a:pt x="18466" y="11356"/>
                    <a:pt x="18483" y="11973"/>
                    <a:pt x="18793" y="12380"/>
                  </a:cubicBezTo>
                  <a:lnTo>
                    <a:pt x="18793" y="12380"/>
                  </a:lnTo>
                  <a:cubicBezTo>
                    <a:pt x="18676" y="12280"/>
                    <a:pt x="18520" y="12232"/>
                    <a:pt x="18359" y="12232"/>
                  </a:cubicBezTo>
                  <a:cubicBezTo>
                    <a:pt x="18183" y="12232"/>
                    <a:pt x="18003" y="12289"/>
                    <a:pt x="17864" y="12397"/>
                  </a:cubicBezTo>
                  <a:cubicBezTo>
                    <a:pt x="17561" y="12634"/>
                    <a:pt x="17434" y="13039"/>
                    <a:pt x="17406" y="13423"/>
                  </a:cubicBezTo>
                  <a:cubicBezTo>
                    <a:pt x="17375" y="13865"/>
                    <a:pt x="17452" y="14314"/>
                    <a:pt x="17630" y="14719"/>
                  </a:cubicBezTo>
                  <a:cubicBezTo>
                    <a:pt x="16725" y="14170"/>
                    <a:pt x="15684" y="13612"/>
                    <a:pt x="14669" y="13612"/>
                  </a:cubicBezTo>
                  <a:cubicBezTo>
                    <a:pt x="14361" y="13612"/>
                    <a:pt x="14056" y="13663"/>
                    <a:pt x="13757" y="13782"/>
                  </a:cubicBezTo>
                  <a:cubicBezTo>
                    <a:pt x="12818" y="14156"/>
                    <a:pt x="12226" y="15137"/>
                    <a:pt x="12069" y="16135"/>
                  </a:cubicBezTo>
                  <a:cubicBezTo>
                    <a:pt x="11912" y="17133"/>
                    <a:pt x="12120" y="18150"/>
                    <a:pt x="12385" y="19126"/>
                  </a:cubicBezTo>
                  <a:cubicBezTo>
                    <a:pt x="12182" y="18837"/>
                    <a:pt x="11833" y="18663"/>
                    <a:pt x="11483" y="18663"/>
                  </a:cubicBezTo>
                  <a:cubicBezTo>
                    <a:pt x="11424" y="18663"/>
                    <a:pt x="11365" y="18668"/>
                    <a:pt x="11307" y="18678"/>
                  </a:cubicBezTo>
                  <a:cubicBezTo>
                    <a:pt x="10902" y="18749"/>
                    <a:pt x="10550" y="19067"/>
                    <a:pt x="10440" y="19462"/>
                  </a:cubicBezTo>
                  <a:cubicBezTo>
                    <a:pt x="10236" y="19000"/>
                    <a:pt x="9742" y="18682"/>
                    <a:pt x="9237" y="18682"/>
                  </a:cubicBezTo>
                  <a:cubicBezTo>
                    <a:pt x="9225" y="18682"/>
                    <a:pt x="9213" y="18682"/>
                    <a:pt x="9201" y="18683"/>
                  </a:cubicBezTo>
                  <a:cubicBezTo>
                    <a:pt x="8681" y="18700"/>
                    <a:pt x="8191" y="19052"/>
                    <a:pt x="8009" y="19537"/>
                  </a:cubicBezTo>
                  <a:cubicBezTo>
                    <a:pt x="7785" y="18951"/>
                    <a:pt x="7189" y="18527"/>
                    <a:pt x="6561" y="18509"/>
                  </a:cubicBezTo>
                  <a:cubicBezTo>
                    <a:pt x="6547" y="18509"/>
                    <a:pt x="6533" y="18508"/>
                    <a:pt x="6518" y="18508"/>
                  </a:cubicBezTo>
                  <a:cubicBezTo>
                    <a:pt x="5904" y="18508"/>
                    <a:pt x="5306" y="18890"/>
                    <a:pt x="5052" y="19449"/>
                  </a:cubicBezTo>
                  <a:cubicBezTo>
                    <a:pt x="4791" y="18427"/>
                    <a:pt x="4006" y="17556"/>
                    <a:pt x="3016" y="17191"/>
                  </a:cubicBezTo>
                  <a:cubicBezTo>
                    <a:pt x="2659" y="17059"/>
                    <a:pt x="2280" y="16995"/>
                    <a:pt x="1901" y="16995"/>
                  </a:cubicBezTo>
                  <a:cubicBezTo>
                    <a:pt x="1227" y="16995"/>
                    <a:pt x="551" y="17198"/>
                    <a:pt x="1" y="17586"/>
                  </a:cubicBezTo>
                  <a:lnTo>
                    <a:pt x="1" y="24762"/>
                  </a:lnTo>
                  <a:lnTo>
                    <a:pt x="69850" y="24762"/>
                  </a:lnTo>
                  <a:lnTo>
                    <a:pt x="69850" y="19264"/>
                  </a:lnTo>
                  <a:cubicBezTo>
                    <a:pt x="69762" y="19264"/>
                    <a:pt x="69234" y="18001"/>
                    <a:pt x="67795" y="17942"/>
                  </a:cubicBezTo>
                  <a:cubicBezTo>
                    <a:pt x="67766" y="17940"/>
                    <a:pt x="67737" y="17940"/>
                    <a:pt x="67709" y="17940"/>
                  </a:cubicBezTo>
                  <a:cubicBezTo>
                    <a:pt x="66342" y="17940"/>
                    <a:pt x="66003" y="19294"/>
                    <a:pt x="66003" y="19294"/>
                  </a:cubicBezTo>
                  <a:cubicBezTo>
                    <a:pt x="66003" y="19294"/>
                    <a:pt x="66003" y="18560"/>
                    <a:pt x="65317" y="18502"/>
                  </a:cubicBezTo>
                  <a:cubicBezTo>
                    <a:pt x="65293" y="18500"/>
                    <a:pt x="65269" y="18499"/>
                    <a:pt x="65246" y="18499"/>
                  </a:cubicBezTo>
                  <a:cubicBezTo>
                    <a:pt x="64629" y="18499"/>
                    <a:pt x="64595" y="19236"/>
                    <a:pt x="64595" y="19236"/>
                  </a:cubicBezTo>
                  <a:cubicBezTo>
                    <a:pt x="64595" y="19236"/>
                    <a:pt x="63861" y="18032"/>
                    <a:pt x="62634" y="17944"/>
                  </a:cubicBezTo>
                  <a:cubicBezTo>
                    <a:pt x="62591" y="17941"/>
                    <a:pt x="62547" y="17940"/>
                    <a:pt x="62505" y="17940"/>
                  </a:cubicBezTo>
                  <a:cubicBezTo>
                    <a:pt x="61349" y="17940"/>
                    <a:pt x="60572" y="19059"/>
                    <a:pt x="60572" y="19059"/>
                  </a:cubicBezTo>
                  <a:cubicBezTo>
                    <a:pt x="60572" y="19059"/>
                    <a:pt x="60513" y="18471"/>
                    <a:pt x="60067" y="18383"/>
                  </a:cubicBezTo>
                  <a:cubicBezTo>
                    <a:pt x="60037" y="18378"/>
                    <a:pt x="60008" y="18375"/>
                    <a:pt x="59980" y="18375"/>
                  </a:cubicBezTo>
                  <a:cubicBezTo>
                    <a:pt x="59581" y="18375"/>
                    <a:pt x="59309" y="18921"/>
                    <a:pt x="59309" y="18921"/>
                  </a:cubicBezTo>
                  <a:cubicBezTo>
                    <a:pt x="59309" y="18921"/>
                    <a:pt x="59425" y="18237"/>
                    <a:pt x="58720" y="17973"/>
                  </a:cubicBezTo>
                  <a:cubicBezTo>
                    <a:pt x="58612" y="17932"/>
                    <a:pt x="58509" y="17915"/>
                    <a:pt x="58412" y="17915"/>
                  </a:cubicBezTo>
                  <a:cubicBezTo>
                    <a:pt x="57875" y="17915"/>
                    <a:pt x="57518" y="18441"/>
                    <a:pt x="57518" y="18441"/>
                  </a:cubicBezTo>
                  <a:cubicBezTo>
                    <a:pt x="57518" y="18441"/>
                    <a:pt x="58105" y="16886"/>
                    <a:pt x="57076" y="16328"/>
                  </a:cubicBezTo>
                  <a:cubicBezTo>
                    <a:pt x="56745" y="16149"/>
                    <a:pt x="56433" y="16088"/>
                    <a:pt x="56161" y="16088"/>
                  </a:cubicBezTo>
                  <a:cubicBezTo>
                    <a:pt x="55589" y="16088"/>
                    <a:pt x="55197" y="16358"/>
                    <a:pt x="55197" y="16358"/>
                  </a:cubicBezTo>
                  <a:cubicBezTo>
                    <a:pt x="55197" y="16358"/>
                    <a:pt x="56549" y="15271"/>
                    <a:pt x="56000" y="14272"/>
                  </a:cubicBezTo>
                  <a:cubicBezTo>
                    <a:pt x="55741" y="13800"/>
                    <a:pt x="55227" y="13676"/>
                    <a:pt x="54756" y="13676"/>
                  </a:cubicBezTo>
                  <a:cubicBezTo>
                    <a:pt x="54413" y="13676"/>
                    <a:pt x="54094" y="13742"/>
                    <a:pt x="53913" y="13788"/>
                  </a:cubicBezTo>
                  <a:lnTo>
                    <a:pt x="53913" y="13788"/>
                  </a:lnTo>
                  <a:cubicBezTo>
                    <a:pt x="54489" y="13612"/>
                    <a:pt x="56457" y="12881"/>
                    <a:pt x="55903" y="11247"/>
                  </a:cubicBezTo>
                  <a:cubicBezTo>
                    <a:pt x="55358" y="9635"/>
                    <a:pt x="53851" y="9509"/>
                    <a:pt x="53394" y="9509"/>
                  </a:cubicBezTo>
                  <a:cubicBezTo>
                    <a:pt x="53309" y="9509"/>
                    <a:pt x="53261" y="9514"/>
                    <a:pt x="53261" y="9514"/>
                  </a:cubicBezTo>
                  <a:cubicBezTo>
                    <a:pt x="53261" y="9514"/>
                    <a:pt x="55930" y="6895"/>
                    <a:pt x="53729" y="4874"/>
                  </a:cubicBezTo>
                  <a:cubicBezTo>
                    <a:pt x="53165" y="4355"/>
                    <a:pt x="52529" y="4163"/>
                    <a:pt x="51895" y="4163"/>
                  </a:cubicBezTo>
                  <a:cubicBezTo>
                    <a:pt x="50057" y="4163"/>
                    <a:pt x="48237" y="5784"/>
                    <a:pt x="48237" y="5784"/>
                  </a:cubicBezTo>
                  <a:cubicBezTo>
                    <a:pt x="48237" y="5784"/>
                    <a:pt x="49471" y="2347"/>
                    <a:pt x="46708" y="1413"/>
                  </a:cubicBezTo>
                  <a:cubicBezTo>
                    <a:pt x="46307" y="1277"/>
                    <a:pt x="45931" y="1219"/>
                    <a:pt x="45581" y="1219"/>
                  </a:cubicBezTo>
                  <a:cubicBezTo>
                    <a:pt x="43522" y="1219"/>
                    <a:pt x="42364" y="3227"/>
                    <a:pt x="42364" y="3227"/>
                  </a:cubicBezTo>
                  <a:cubicBezTo>
                    <a:pt x="42364" y="3227"/>
                    <a:pt x="41864" y="55"/>
                    <a:pt x="37693" y="2"/>
                  </a:cubicBezTo>
                  <a:cubicBezTo>
                    <a:pt x="37659" y="1"/>
                    <a:pt x="37624" y="1"/>
                    <a:pt x="37590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166" name="Google Shape;1166;p20"/>
            <p:cNvGrpSpPr/>
            <p:nvPr/>
          </p:nvGrpSpPr>
          <p:grpSpPr>
            <a:xfrm>
              <a:off x="407845" y="1122228"/>
              <a:ext cx="1361503" cy="682486"/>
              <a:chOff x="6554834" y="4413128"/>
              <a:chExt cx="1033713" cy="518173"/>
            </a:xfrm>
          </p:grpSpPr>
          <p:sp>
            <p:nvSpPr>
              <p:cNvPr id="1167" name="Google Shape;1167;p20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8" name="Google Shape;1168;p20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69" name="Google Shape;1169;p20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0" name="Google Shape;1170;p20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1" name="Google Shape;1171;p20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2" name="Google Shape;1172;p20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73" name="Google Shape;1173;p20"/>
            <p:cNvGrpSpPr/>
            <p:nvPr/>
          </p:nvGrpSpPr>
          <p:grpSpPr>
            <a:xfrm>
              <a:off x="8626833" y="2379878"/>
              <a:ext cx="246464" cy="231319"/>
              <a:chOff x="5946283" y="1650903"/>
              <a:chExt cx="246464" cy="231319"/>
            </a:xfrm>
          </p:grpSpPr>
          <p:sp>
            <p:nvSpPr>
              <p:cNvPr id="1174" name="Google Shape;117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5" name="Google Shape;117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76" name="Google Shape;1176;p20"/>
            <p:cNvGrpSpPr/>
            <p:nvPr/>
          </p:nvGrpSpPr>
          <p:grpSpPr>
            <a:xfrm>
              <a:off x="8217624" y="3008021"/>
              <a:ext cx="611579" cy="532575"/>
              <a:chOff x="5133595" y="1523392"/>
              <a:chExt cx="473946" cy="412721"/>
            </a:xfrm>
          </p:grpSpPr>
          <p:sp>
            <p:nvSpPr>
              <p:cNvPr id="1177" name="Google Shape;1177;p20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8" name="Google Shape;1178;p20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79" name="Google Shape;1179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0" name="Google Shape;1180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1" name="Google Shape;1181;p20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2" name="Google Shape;1182;p20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3" name="Google Shape;1183;p20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4" name="Google Shape;1184;p20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5" name="Google Shape;1185;p20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6" name="Google Shape;1186;p20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7" name="Google Shape;1187;p20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8" name="Google Shape;1188;p20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89" name="Google Shape;1189;p20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90" name="Google Shape;1190;p20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91" name="Google Shape;1191;p20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92" name="Google Shape;1192;p20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93" name="Google Shape;1193;p20"/>
            <p:cNvGrpSpPr/>
            <p:nvPr/>
          </p:nvGrpSpPr>
          <p:grpSpPr>
            <a:xfrm>
              <a:off x="8451683" y="757178"/>
              <a:ext cx="246464" cy="231319"/>
              <a:chOff x="5946283" y="1650903"/>
              <a:chExt cx="246464" cy="231319"/>
            </a:xfrm>
          </p:grpSpPr>
          <p:sp>
            <p:nvSpPr>
              <p:cNvPr id="1194" name="Google Shape;1194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95" name="Google Shape;1195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96" name="Google Shape;1196;p20"/>
            <p:cNvGrpSpPr/>
            <p:nvPr/>
          </p:nvGrpSpPr>
          <p:grpSpPr>
            <a:xfrm>
              <a:off x="454883" y="2092303"/>
              <a:ext cx="246464" cy="231319"/>
              <a:chOff x="5946283" y="1650903"/>
              <a:chExt cx="246464" cy="231319"/>
            </a:xfrm>
          </p:grpSpPr>
          <p:sp>
            <p:nvSpPr>
              <p:cNvPr id="1197" name="Google Shape;1197;p20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198" name="Google Shape;1198;p20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199" name="Google Shape;1199;p20"/>
            <p:cNvSpPr/>
            <p:nvPr/>
          </p:nvSpPr>
          <p:spPr>
            <a:xfrm>
              <a:off x="454866" y="2611195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7944516" y="1198870"/>
              <a:ext cx="884633" cy="4520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sp>
        <p:nvSpPr>
          <p:cNvPr id="1201" name="Google Shape;1201;p20"/>
          <p:cNvSpPr txBox="1">
            <a:spLocks noGrp="1"/>
          </p:cNvSpPr>
          <p:nvPr>
            <p:ph type="subTitle" idx="1"/>
          </p:nvPr>
        </p:nvSpPr>
        <p:spPr>
          <a:xfrm rot="237">
            <a:off x="3196567" y="4630217"/>
            <a:ext cx="5798800" cy="90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02" name="Google Shape;1202;p20"/>
          <p:cNvSpPr txBox="1">
            <a:spLocks noGrp="1"/>
          </p:cNvSpPr>
          <p:nvPr>
            <p:ph type="title"/>
          </p:nvPr>
        </p:nvSpPr>
        <p:spPr>
          <a:xfrm>
            <a:off x="2066500" y="1317984"/>
            <a:ext cx="8059200" cy="351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5772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9"/>
          <p:cNvSpPr txBox="1">
            <a:spLocks noGrp="1"/>
          </p:cNvSpPr>
          <p:nvPr>
            <p:ph type="title"/>
          </p:nvPr>
        </p:nvSpPr>
        <p:spPr>
          <a:xfrm>
            <a:off x="1540960" y="720000"/>
            <a:ext cx="9110400" cy="1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2" name="Google Shape;412;p9"/>
          <p:cNvSpPr txBox="1">
            <a:spLocks noGrp="1"/>
          </p:cNvSpPr>
          <p:nvPr>
            <p:ph type="subTitle" idx="1"/>
          </p:nvPr>
        </p:nvSpPr>
        <p:spPr>
          <a:xfrm>
            <a:off x="1540767" y="2234400"/>
            <a:ext cx="9110400" cy="1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9"/>
          <p:cNvGrpSpPr/>
          <p:nvPr/>
        </p:nvGrpSpPr>
        <p:grpSpPr>
          <a:xfrm>
            <a:off x="-108558" y="226304"/>
            <a:ext cx="12347855" cy="7537805"/>
            <a:chOff x="-81419" y="169728"/>
            <a:chExt cx="9260891" cy="5653354"/>
          </a:xfrm>
        </p:grpSpPr>
        <p:grpSp>
          <p:nvGrpSpPr>
            <p:cNvPr id="414" name="Google Shape;414;p9"/>
            <p:cNvGrpSpPr/>
            <p:nvPr/>
          </p:nvGrpSpPr>
          <p:grpSpPr>
            <a:xfrm>
              <a:off x="8169119" y="2848173"/>
              <a:ext cx="584942" cy="584807"/>
              <a:chOff x="6714640" y="951029"/>
              <a:chExt cx="404804" cy="404711"/>
            </a:xfrm>
          </p:grpSpPr>
          <p:sp>
            <p:nvSpPr>
              <p:cNvPr id="415" name="Google Shape;415;p9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20" name="Google Shape;420;p9"/>
            <p:cNvGrpSpPr/>
            <p:nvPr/>
          </p:nvGrpSpPr>
          <p:grpSpPr>
            <a:xfrm>
              <a:off x="-81419" y="4393120"/>
              <a:ext cx="4543534" cy="1429961"/>
              <a:chOff x="-1192669" y="1924020"/>
              <a:chExt cx="4543534" cy="1429961"/>
            </a:xfrm>
          </p:grpSpPr>
          <p:sp>
            <p:nvSpPr>
              <p:cNvPr id="421" name="Google Shape;421;p9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6" name="Google Shape;426;p9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7" name="Google Shape;427;p9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8" name="Google Shape;428;p9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5" name="Google Shape;435;p9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6" name="Google Shape;436;p9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3" name="Google Shape;443;p9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4" name="Google Shape;444;p9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5" name="Google Shape;445;p9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52" name="Google Shape;452;p9"/>
            <p:cNvGrpSpPr/>
            <p:nvPr/>
          </p:nvGrpSpPr>
          <p:grpSpPr>
            <a:xfrm>
              <a:off x="5414836" y="4266682"/>
              <a:ext cx="3764636" cy="1175402"/>
              <a:chOff x="2132353" y="3387432"/>
              <a:chExt cx="3764636" cy="1175402"/>
            </a:xfrm>
          </p:grpSpPr>
          <p:sp>
            <p:nvSpPr>
              <p:cNvPr id="453" name="Google Shape;453;p9"/>
              <p:cNvSpPr/>
              <p:nvPr/>
            </p:nvSpPr>
            <p:spPr>
              <a:xfrm>
                <a:off x="4407665" y="3445825"/>
                <a:ext cx="98230" cy="1007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1828" extrusionOk="0">
                    <a:moveTo>
                      <a:pt x="338" y="1"/>
                    </a:moveTo>
                    <a:cubicBezTo>
                      <a:pt x="297" y="1"/>
                      <a:pt x="254" y="17"/>
                      <a:pt x="222" y="46"/>
                    </a:cubicBezTo>
                    <a:cubicBezTo>
                      <a:pt x="166" y="95"/>
                      <a:pt x="140" y="169"/>
                      <a:pt x="119" y="239"/>
                    </a:cubicBezTo>
                    <a:cubicBezTo>
                      <a:pt x="30" y="537"/>
                      <a:pt x="1" y="853"/>
                      <a:pt x="33" y="1162"/>
                    </a:cubicBezTo>
                    <a:cubicBezTo>
                      <a:pt x="42" y="1254"/>
                      <a:pt x="68" y="1360"/>
                      <a:pt x="153" y="1395"/>
                    </a:cubicBezTo>
                    <a:lnTo>
                      <a:pt x="1003" y="1827"/>
                    </a:lnTo>
                    <a:cubicBezTo>
                      <a:pt x="1294" y="1567"/>
                      <a:pt x="1524" y="1237"/>
                      <a:pt x="1666" y="874"/>
                    </a:cubicBezTo>
                    <a:cubicBezTo>
                      <a:pt x="1735" y="702"/>
                      <a:pt x="1782" y="513"/>
                      <a:pt x="1737" y="332"/>
                    </a:cubicBezTo>
                    <a:cubicBezTo>
                      <a:pt x="1693" y="163"/>
                      <a:pt x="1542" y="12"/>
                      <a:pt x="1371" y="12"/>
                    </a:cubicBezTo>
                    <a:cubicBezTo>
                      <a:pt x="1361" y="12"/>
                      <a:pt x="1351" y="12"/>
                      <a:pt x="1340" y="13"/>
                    </a:cubicBezTo>
                    <a:cubicBezTo>
                      <a:pt x="1189" y="29"/>
                      <a:pt x="1075" y="152"/>
                      <a:pt x="983" y="272"/>
                    </a:cubicBezTo>
                    <a:cubicBezTo>
                      <a:pt x="812" y="493"/>
                      <a:pt x="670" y="740"/>
                      <a:pt x="561" y="1000"/>
                    </a:cubicBezTo>
                    <a:cubicBezTo>
                      <a:pt x="533" y="727"/>
                      <a:pt x="507" y="455"/>
                      <a:pt x="479" y="183"/>
                    </a:cubicBezTo>
                    <a:cubicBezTo>
                      <a:pt x="474" y="128"/>
                      <a:pt x="465" y="70"/>
                      <a:pt x="426" y="33"/>
                    </a:cubicBezTo>
                    <a:cubicBezTo>
                      <a:pt x="401" y="11"/>
                      <a:pt x="370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>
                <a:off x="4306791" y="3410954"/>
                <a:ext cx="79939" cy="84945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542" extrusionOk="0">
                    <a:moveTo>
                      <a:pt x="955" y="1"/>
                    </a:moveTo>
                    <a:cubicBezTo>
                      <a:pt x="896" y="1"/>
                      <a:pt x="839" y="17"/>
                      <a:pt x="791" y="53"/>
                    </a:cubicBezTo>
                    <a:cubicBezTo>
                      <a:pt x="693" y="130"/>
                      <a:pt x="664" y="265"/>
                      <a:pt x="652" y="388"/>
                    </a:cubicBezTo>
                    <a:cubicBezTo>
                      <a:pt x="629" y="619"/>
                      <a:pt x="633" y="854"/>
                      <a:pt x="671" y="1084"/>
                    </a:cubicBezTo>
                    <a:cubicBezTo>
                      <a:pt x="533" y="906"/>
                      <a:pt x="398" y="725"/>
                      <a:pt x="259" y="546"/>
                    </a:cubicBezTo>
                    <a:cubicBezTo>
                      <a:pt x="231" y="511"/>
                      <a:pt x="201" y="471"/>
                      <a:pt x="158" y="463"/>
                    </a:cubicBezTo>
                    <a:cubicBezTo>
                      <a:pt x="151" y="461"/>
                      <a:pt x="145" y="461"/>
                      <a:pt x="139" y="461"/>
                    </a:cubicBezTo>
                    <a:cubicBezTo>
                      <a:pt x="85" y="461"/>
                      <a:pt x="36" y="507"/>
                      <a:pt x="19" y="560"/>
                    </a:cubicBezTo>
                    <a:cubicBezTo>
                      <a:pt x="1" y="619"/>
                      <a:pt x="15" y="682"/>
                      <a:pt x="31" y="741"/>
                    </a:cubicBezTo>
                    <a:cubicBezTo>
                      <a:pt x="97" y="991"/>
                      <a:pt x="214" y="1224"/>
                      <a:pt x="369" y="1428"/>
                    </a:cubicBezTo>
                    <a:cubicBezTo>
                      <a:pt x="411" y="1483"/>
                      <a:pt x="471" y="1541"/>
                      <a:pt x="537" y="1541"/>
                    </a:cubicBezTo>
                    <a:cubicBezTo>
                      <a:pt x="543" y="1541"/>
                      <a:pt x="549" y="1541"/>
                      <a:pt x="554" y="1540"/>
                    </a:cubicBezTo>
                    <a:lnTo>
                      <a:pt x="1339" y="1473"/>
                    </a:lnTo>
                    <a:cubicBezTo>
                      <a:pt x="1432" y="1164"/>
                      <a:pt x="1451" y="835"/>
                      <a:pt x="1394" y="518"/>
                    </a:cubicBezTo>
                    <a:cubicBezTo>
                      <a:pt x="1367" y="367"/>
                      <a:pt x="1318" y="212"/>
                      <a:pt x="1209" y="106"/>
                    </a:cubicBezTo>
                    <a:cubicBezTo>
                      <a:pt x="1141" y="40"/>
                      <a:pt x="1046" y="1"/>
                      <a:pt x="9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>
                <a:off x="4442263" y="3407924"/>
                <a:ext cx="53715" cy="6362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155" extrusionOk="0">
                    <a:moveTo>
                      <a:pt x="738" y="1"/>
                    </a:moveTo>
                    <a:cubicBezTo>
                      <a:pt x="687" y="1"/>
                      <a:pt x="636" y="47"/>
                      <a:pt x="606" y="93"/>
                    </a:cubicBezTo>
                    <a:cubicBezTo>
                      <a:pt x="517" y="227"/>
                      <a:pt x="493" y="392"/>
                      <a:pt x="489" y="553"/>
                    </a:cubicBezTo>
                    <a:cubicBezTo>
                      <a:pt x="409" y="420"/>
                      <a:pt x="324" y="291"/>
                      <a:pt x="234" y="165"/>
                    </a:cubicBezTo>
                    <a:cubicBezTo>
                      <a:pt x="204" y="122"/>
                      <a:pt x="163" y="74"/>
                      <a:pt x="110" y="74"/>
                    </a:cubicBezTo>
                    <a:cubicBezTo>
                      <a:pt x="108" y="74"/>
                      <a:pt x="107" y="74"/>
                      <a:pt x="105" y="75"/>
                    </a:cubicBezTo>
                    <a:cubicBezTo>
                      <a:pt x="62" y="79"/>
                      <a:pt x="26" y="117"/>
                      <a:pt x="14" y="159"/>
                    </a:cubicBezTo>
                    <a:cubicBezTo>
                      <a:pt x="1" y="202"/>
                      <a:pt x="6" y="248"/>
                      <a:pt x="15" y="292"/>
                    </a:cubicBezTo>
                    <a:cubicBezTo>
                      <a:pt x="70" y="578"/>
                      <a:pt x="211" y="847"/>
                      <a:pt x="416" y="1054"/>
                    </a:cubicBezTo>
                    <a:lnTo>
                      <a:pt x="887" y="1154"/>
                    </a:lnTo>
                    <a:lnTo>
                      <a:pt x="934" y="833"/>
                    </a:lnTo>
                    <a:cubicBezTo>
                      <a:pt x="954" y="696"/>
                      <a:pt x="975" y="559"/>
                      <a:pt x="963" y="420"/>
                    </a:cubicBezTo>
                    <a:cubicBezTo>
                      <a:pt x="954" y="283"/>
                      <a:pt x="910" y="144"/>
                      <a:pt x="817" y="44"/>
                    </a:cubicBezTo>
                    <a:cubicBezTo>
                      <a:pt x="804" y="29"/>
                      <a:pt x="790" y="15"/>
                      <a:pt x="771" y="8"/>
                    </a:cubicBezTo>
                    <a:cubicBezTo>
                      <a:pt x="760" y="3"/>
                      <a:pt x="749" y="1"/>
                      <a:pt x="7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>
                <a:off x="5471883" y="3387432"/>
                <a:ext cx="51016" cy="68253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239" extrusionOk="0">
                    <a:moveTo>
                      <a:pt x="141" y="0"/>
                    </a:moveTo>
                    <a:cubicBezTo>
                      <a:pt x="104" y="0"/>
                      <a:pt x="68" y="26"/>
                      <a:pt x="48" y="60"/>
                    </a:cubicBezTo>
                    <a:cubicBezTo>
                      <a:pt x="25" y="99"/>
                      <a:pt x="20" y="144"/>
                      <a:pt x="18" y="190"/>
                    </a:cubicBezTo>
                    <a:cubicBezTo>
                      <a:pt x="0" y="480"/>
                      <a:pt x="71" y="775"/>
                      <a:pt x="217" y="1027"/>
                    </a:cubicBezTo>
                    <a:lnTo>
                      <a:pt x="646" y="1238"/>
                    </a:lnTo>
                    <a:cubicBezTo>
                      <a:pt x="689" y="1138"/>
                      <a:pt x="731" y="1039"/>
                      <a:pt x="774" y="939"/>
                    </a:cubicBezTo>
                    <a:cubicBezTo>
                      <a:pt x="826" y="812"/>
                      <a:pt x="881" y="685"/>
                      <a:pt x="903" y="550"/>
                    </a:cubicBezTo>
                    <a:cubicBezTo>
                      <a:pt x="926" y="413"/>
                      <a:pt x="917" y="267"/>
                      <a:pt x="853" y="147"/>
                    </a:cubicBezTo>
                    <a:cubicBezTo>
                      <a:pt x="844" y="130"/>
                      <a:pt x="833" y="115"/>
                      <a:pt x="819" y="102"/>
                    </a:cubicBezTo>
                    <a:cubicBezTo>
                      <a:pt x="803" y="90"/>
                      <a:pt x="784" y="84"/>
                      <a:pt x="765" y="84"/>
                    </a:cubicBezTo>
                    <a:cubicBezTo>
                      <a:pt x="720" y="84"/>
                      <a:pt x="671" y="112"/>
                      <a:pt x="637" y="143"/>
                    </a:cubicBezTo>
                    <a:cubicBezTo>
                      <a:pt x="519" y="253"/>
                      <a:pt x="453" y="406"/>
                      <a:pt x="411" y="561"/>
                    </a:cubicBezTo>
                    <a:cubicBezTo>
                      <a:pt x="367" y="413"/>
                      <a:pt x="316" y="267"/>
                      <a:pt x="260" y="122"/>
                    </a:cubicBezTo>
                    <a:cubicBezTo>
                      <a:pt x="240" y="71"/>
                      <a:pt x="212" y="13"/>
                      <a:pt x="157" y="2"/>
                    </a:cubicBezTo>
                    <a:cubicBezTo>
                      <a:pt x="152" y="1"/>
                      <a:pt x="14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>
                <a:off x="5619200" y="3393657"/>
                <a:ext cx="66882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342" extrusionOk="0">
                    <a:moveTo>
                      <a:pt x="178" y="0"/>
                    </a:moveTo>
                    <a:cubicBezTo>
                      <a:pt x="129" y="0"/>
                      <a:pt x="82" y="28"/>
                      <a:pt x="57" y="64"/>
                    </a:cubicBezTo>
                    <a:cubicBezTo>
                      <a:pt x="29" y="105"/>
                      <a:pt x="23" y="154"/>
                      <a:pt x="21" y="201"/>
                    </a:cubicBezTo>
                    <a:cubicBezTo>
                      <a:pt x="1" y="516"/>
                      <a:pt x="97" y="835"/>
                      <a:pt x="290" y="1108"/>
                    </a:cubicBezTo>
                    <a:lnTo>
                      <a:pt x="855" y="1341"/>
                    </a:lnTo>
                    <a:cubicBezTo>
                      <a:pt x="910" y="1234"/>
                      <a:pt x="962" y="1125"/>
                      <a:pt x="1017" y="1018"/>
                    </a:cubicBezTo>
                    <a:cubicBezTo>
                      <a:pt x="1085" y="883"/>
                      <a:pt x="1153" y="744"/>
                      <a:pt x="1184" y="599"/>
                    </a:cubicBezTo>
                    <a:cubicBezTo>
                      <a:pt x="1213" y="452"/>
                      <a:pt x="1201" y="295"/>
                      <a:pt x="1113" y="164"/>
                    </a:cubicBezTo>
                    <a:cubicBezTo>
                      <a:pt x="1100" y="147"/>
                      <a:pt x="1086" y="129"/>
                      <a:pt x="1066" y="116"/>
                    </a:cubicBezTo>
                    <a:cubicBezTo>
                      <a:pt x="1045" y="102"/>
                      <a:pt x="1020" y="96"/>
                      <a:pt x="994" y="96"/>
                    </a:cubicBezTo>
                    <a:cubicBezTo>
                      <a:pt x="937" y="96"/>
                      <a:pt x="875" y="125"/>
                      <a:pt x="831" y="159"/>
                    </a:cubicBezTo>
                    <a:cubicBezTo>
                      <a:pt x="677" y="276"/>
                      <a:pt x="592" y="439"/>
                      <a:pt x="539" y="607"/>
                    </a:cubicBezTo>
                    <a:cubicBezTo>
                      <a:pt x="479" y="448"/>
                      <a:pt x="412" y="290"/>
                      <a:pt x="337" y="133"/>
                    </a:cubicBezTo>
                    <a:cubicBezTo>
                      <a:pt x="310" y="77"/>
                      <a:pt x="270" y="15"/>
                      <a:pt x="200" y="2"/>
                    </a:cubicBezTo>
                    <a:cubicBezTo>
                      <a:pt x="193" y="1"/>
                      <a:pt x="185" y="0"/>
                      <a:pt x="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8" name="Google Shape;458;p9"/>
              <p:cNvSpPr/>
              <p:nvPr/>
            </p:nvSpPr>
            <p:spPr>
              <a:xfrm>
                <a:off x="2132353" y="3420264"/>
                <a:ext cx="3764636" cy="1142570"/>
              </a:xfrm>
              <a:custGeom>
                <a:avLst/>
                <a:gdLst/>
                <a:ahLst/>
                <a:cxnLst/>
                <a:rect l="l" t="t" r="r" b="b"/>
                <a:pathLst>
                  <a:path w="68333" h="20741" extrusionOk="0">
                    <a:moveTo>
                      <a:pt x="55171" y="0"/>
                    </a:moveTo>
                    <a:cubicBezTo>
                      <a:pt x="50205" y="0"/>
                      <a:pt x="43713" y="401"/>
                      <a:pt x="35499" y="1636"/>
                    </a:cubicBezTo>
                    <a:cubicBezTo>
                      <a:pt x="12111" y="5154"/>
                      <a:pt x="0" y="16001"/>
                      <a:pt x="0" y="16001"/>
                    </a:cubicBezTo>
                    <a:lnTo>
                      <a:pt x="68332" y="20741"/>
                    </a:lnTo>
                    <a:lnTo>
                      <a:pt x="68314" y="1368"/>
                    </a:lnTo>
                    <a:cubicBezTo>
                      <a:pt x="68314" y="1368"/>
                      <a:pt x="64346" y="0"/>
                      <a:pt x="55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59" name="Google Shape;459;p9"/>
              <p:cNvSpPr/>
              <p:nvPr/>
            </p:nvSpPr>
            <p:spPr>
              <a:xfrm>
                <a:off x="3858230" y="3630037"/>
                <a:ext cx="258604" cy="144439"/>
              </a:xfrm>
              <a:custGeom>
                <a:avLst/>
                <a:gdLst/>
                <a:ahLst/>
                <a:cxnLst/>
                <a:rect l="l" t="t" r="r" b="b"/>
                <a:pathLst>
                  <a:path w="4694" h="2622" extrusionOk="0">
                    <a:moveTo>
                      <a:pt x="2774" y="0"/>
                    </a:moveTo>
                    <a:cubicBezTo>
                      <a:pt x="2271" y="0"/>
                      <a:pt x="1768" y="97"/>
                      <a:pt x="1294" y="290"/>
                    </a:cubicBezTo>
                    <a:cubicBezTo>
                      <a:pt x="206" y="734"/>
                      <a:pt x="0" y="2520"/>
                      <a:pt x="1341" y="2616"/>
                    </a:cubicBezTo>
                    <a:cubicBezTo>
                      <a:pt x="1392" y="2619"/>
                      <a:pt x="1444" y="2621"/>
                      <a:pt x="1498" y="2621"/>
                    </a:cubicBezTo>
                    <a:cubicBezTo>
                      <a:pt x="2437" y="2621"/>
                      <a:pt x="3764" y="2093"/>
                      <a:pt x="4353" y="1340"/>
                    </a:cubicBezTo>
                    <a:cubicBezTo>
                      <a:pt x="4548" y="1089"/>
                      <a:pt x="4693" y="685"/>
                      <a:pt x="4489" y="444"/>
                    </a:cubicBezTo>
                    <a:cubicBezTo>
                      <a:pt x="4419" y="362"/>
                      <a:pt x="4325" y="318"/>
                      <a:pt x="4230" y="281"/>
                    </a:cubicBezTo>
                    <a:cubicBezTo>
                      <a:pt x="3764" y="94"/>
                      <a:pt x="3269" y="0"/>
                      <a:pt x="27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5413155" y="3584755"/>
                <a:ext cx="266703" cy="12014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2181" extrusionOk="0">
                    <a:moveTo>
                      <a:pt x="3087" y="0"/>
                    </a:moveTo>
                    <a:cubicBezTo>
                      <a:pt x="2775" y="0"/>
                      <a:pt x="2463" y="14"/>
                      <a:pt x="2153" y="40"/>
                    </a:cubicBezTo>
                    <a:cubicBezTo>
                      <a:pt x="1343" y="111"/>
                      <a:pt x="0" y="753"/>
                      <a:pt x="1098" y="1709"/>
                    </a:cubicBezTo>
                    <a:cubicBezTo>
                      <a:pt x="1482" y="2042"/>
                      <a:pt x="2143" y="2180"/>
                      <a:pt x="2791" y="2180"/>
                    </a:cubicBezTo>
                    <a:cubicBezTo>
                      <a:pt x="3320" y="2180"/>
                      <a:pt x="3839" y="2088"/>
                      <a:pt x="4190" y="1936"/>
                    </a:cubicBezTo>
                    <a:cubicBezTo>
                      <a:pt x="4466" y="1816"/>
                      <a:pt x="4716" y="1562"/>
                      <a:pt x="4773" y="1230"/>
                    </a:cubicBezTo>
                    <a:cubicBezTo>
                      <a:pt x="4840" y="824"/>
                      <a:pt x="4593" y="417"/>
                      <a:pt x="4272" y="223"/>
                    </a:cubicBezTo>
                    <a:cubicBezTo>
                      <a:pt x="3951" y="29"/>
                      <a:pt x="3573" y="4"/>
                      <a:pt x="3210" y="1"/>
                    </a:cubicBezTo>
                    <a:cubicBezTo>
                      <a:pt x="3169" y="0"/>
                      <a:pt x="3128" y="0"/>
                      <a:pt x="30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5605207" y="3736356"/>
                <a:ext cx="267584" cy="9431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1712" extrusionOk="0">
                    <a:moveTo>
                      <a:pt x="2407" y="1"/>
                    </a:moveTo>
                    <a:cubicBezTo>
                      <a:pt x="1785" y="1"/>
                      <a:pt x="1153" y="106"/>
                      <a:pt x="673" y="409"/>
                    </a:cubicBezTo>
                    <a:cubicBezTo>
                      <a:pt x="112" y="765"/>
                      <a:pt x="1" y="1242"/>
                      <a:pt x="616" y="1520"/>
                    </a:cubicBezTo>
                    <a:cubicBezTo>
                      <a:pt x="942" y="1667"/>
                      <a:pt x="1343" y="1712"/>
                      <a:pt x="1740" y="1712"/>
                    </a:cubicBezTo>
                    <a:cubicBezTo>
                      <a:pt x="2057" y="1712"/>
                      <a:pt x="2371" y="1683"/>
                      <a:pt x="2643" y="1656"/>
                    </a:cubicBezTo>
                    <a:cubicBezTo>
                      <a:pt x="2992" y="1622"/>
                      <a:pt x="4856" y="915"/>
                      <a:pt x="3967" y="233"/>
                    </a:cubicBezTo>
                    <a:cubicBezTo>
                      <a:pt x="3895" y="178"/>
                      <a:pt x="3805" y="155"/>
                      <a:pt x="3719" y="138"/>
                    </a:cubicBezTo>
                    <a:cubicBezTo>
                      <a:pt x="3331" y="59"/>
                      <a:pt x="2872" y="1"/>
                      <a:pt x="2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4375381" y="3644801"/>
                <a:ext cx="305598" cy="80207"/>
              </a:xfrm>
              <a:custGeom>
                <a:avLst/>
                <a:gdLst/>
                <a:ahLst/>
                <a:cxnLst/>
                <a:rect l="l" t="t" r="r" b="b"/>
                <a:pathLst>
                  <a:path w="5547" h="1456" extrusionOk="0">
                    <a:moveTo>
                      <a:pt x="3392" y="1"/>
                    </a:moveTo>
                    <a:cubicBezTo>
                      <a:pt x="3263" y="1"/>
                      <a:pt x="3134" y="5"/>
                      <a:pt x="3005" y="13"/>
                    </a:cubicBezTo>
                    <a:cubicBezTo>
                      <a:pt x="2231" y="63"/>
                      <a:pt x="1466" y="266"/>
                      <a:pt x="875" y="578"/>
                    </a:cubicBezTo>
                    <a:cubicBezTo>
                      <a:pt x="0" y="1038"/>
                      <a:pt x="515" y="1456"/>
                      <a:pt x="1358" y="1456"/>
                    </a:cubicBezTo>
                    <a:cubicBezTo>
                      <a:pt x="1472" y="1456"/>
                      <a:pt x="1591" y="1448"/>
                      <a:pt x="1714" y="1432"/>
                    </a:cubicBezTo>
                    <a:cubicBezTo>
                      <a:pt x="2842" y="1284"/>
                      <a:pt x="4159" y="1406"/>
                      <a:pt x="5160" y="965"/>
                    </a:cubicBezTo>
                    <a:cubicBezTo>
                      <a:pt x="5359" y="876"/>
                      <a:pt x="5542" y="754"/>
                      <a:pt x="5545" y="619"/>
                    </a:cubicBezTo>
                    <a:cubicBezTo>
                      <a:pt x="5547" y="479"/>
                      <a:pt x="5353" y="373"/>
                      <a:pt x="5159" y="298"/>
                    </a:cubicBezTo>
                    <a:cubicBezTo>
                      <a:pt x="4653" y="104"/>
                      <a:pt x="4031" y="1"/>
                      <a:pt x="33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3909300" y="3593239"/>
                <a:ext cx="38289" cy="75305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367" extrusionOk="0">
                    <a:moveTo>
                      <a:pt x="501" y="1"/>
                    </a:moveTo>
                    <a:cubicBezTo>
                      <a:pt x="430" y="1"/>
                      <a:pt x="363" y="52"/>
                      <a:pt x="338" y="131"/>
                    </a:cubicBezTo>
                    <a:lnTo>
                      <a:pt x="33" y="1105"/>
                    </a:lnTo>
                    <a:cubicBezTo>
                      <a:pt x="0" y="1206"/>
                      <a:pt x="47" y="1318"/>
                      <a:pt x="137" y="1354"/>
                    </a:cubicBezTo>
                    <a:cubicBezTo>
                      <a:pt x="156" y="1363"/>
                      <a:pt x="175" y="1366"/>
                      <a:pt x="194" y="1366"/>
                    </a:cubicBezTo>
                    <a:cubicBezTo>
                      <a:pt x="198" y="1366"/>
                      <a:pt x="202" y="1366"/>
                      <a:pt x="205" y="1366"/>
                    </a:cubicBezTo>
                    <a:cubicBezTo>
                      <a:pt x="273" y="1360"/>
                      <a:pt x="332" y="1312"/>
                      <a:pt x="358" y="1236"/>
                    </a:cubicBezTo>
                    <a:lnTo>
                      <a:pt x="662" y="263"/>
                    </a:lnTo>
                    <a:cubicBezTo>
                      <a:pt x="695" y="160"/>
                      <a:pt x="648" y="49"/>
                      <a:pt x="558" y="12"/>
                    </a:cubicBezTo>
                    <a:cubicBezTo>
                      <a:pt x="539" y="4"/>
                      <a:pt x="520" y="1"/>
                      <a:pt x="5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3871948" y="3565144"/>
                <a:ext cx="2743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8" h="1707" extrusionOk="0">
                    <a:moveTo>
                      <a:pt x="180" y="0"/>
                    </a:moveTo>
                    <a:cubicBezTo>
                      <a:pt x="175" y="0"/>
                      <a:pt x="169" y="1"/>
                      <a:pt x="163" y="1"/>
                    </a:cubicBezTo>
                    <a:cubicBezTo>
                      <a:pt x="69" y="14"/>
                      <a:pt x="1" y="111"/>
                      <a:pt x="12" y="219"/>
                    </a:cubicBezTo>
                    <a:lnTo>
                      <a:pt x="145" y="1531"/>
                    </a:lnTo>
                    <a:cubicBezTo>
                      <a:pt x="154" y="1633"/>
                      <a:pt x="227" y="1707"/>
                      <a:pt x="314" y="1707"/>
                    </a:cubicBezTo>
                    <a:cubicBezTo>
                      <a:pt x="318" y="1707"/>
                      <a:pt x="322" y="1707"/>
                      <a:pt x="326" y="1706"/>
                    </a:cubicBezTo>
                    <a:cubicBezTo>
                      <a:pt x="330" y="1706"/>
                      <a:pt x="331" y="1706"/>
                      <a:pt x="335" y="1705"/>
                    </a:cubicBezTo>
                    <a:cubicBezTo>
                      <a:pt x="430" y="1692"/>
                      <a:pt x="498" y="1595"/>
                      <a:pt x="486" y="1488"/>
                    </a:cubicBezTo>
                    <a:lnTo>
                      <a:pt x="354" y="175"/>
                    </a:lnTo>
                    <a:cubicBezTo>
                      <a:pt x="344" y="74"/>
                      <a:pt x="271" y="0"/>
                      <a:pt x="1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5815935" y="3605854"/>
                <a:ext cx="38234" cy="7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366" extrusionOk="0">
                    <a:moveTo>
                      <a:pt x="499" y="1"/>
                    </a:moveTo>
                    <a:cubicBezTo>
                      <a:pt x="428" y="1"/>
                      <a:pt x="363" y="52"/>
                      <a:pt x="338" y="130"/>
                    </a:cubicBezTo>
                    <a:lnTo>
                      <a:pt x="33" y="1104"/>
                    </a:lnTo>
                    <a:cubicBezTo>
                      <a:pt x="1" y="1207"/>
                      <a:pt x="47" y="1317"/>
                      <a:pt x="136" y="1355"/>
                    </a:cubicBezTo>
                    <a:cubicBezTo>
                      <a:pt x="156" y="1363"/>
                      <a:pt x="176" y="1366"/>
                      <a:pt x="195" y="1366"/>
                    </a:cubicBezTo>
                    <a:cubicBezTo>
                      <a:pt x="198" y="1366"/>
                      <a:pt x="202" y="1366"/>
                      <a:pt x="206" y="1365"/>
                    </a:cubicBezTo>
                    <a:cubicBezTo>
                      <a:pt x="273" y="1360"/>
                      <a:pt x="333" y="1313"/>
                      <a:pt x="358" y="1237"/>
                    </a:cubicBezTo>
                    <a:lnTo>
                      <a:pt x="663" y="263"/>
                    </a:lnTo>
                    <a:cubicBezTo>
                      <a:pt x="694" y="160"/>
                      <a:pt x="649" y="50"/>
                      <a:pt x="558" y="13"/>
                    </a:cubicBezTo>
                    <a:cubicBezTo>
                      <a:pt x="539" y="5"/>
                      <a:pt x="519" y="1"/>
                      <a:pt x="4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5778637" y="3577869"/>
                <a:ext cx="27326" cy="94034"/>
              </a:xfrm>
              <a:custGeom>
                <a:avLst/>
                <a:gdLst/>
                <a:ahLst/>
                <a:cxnLst/>
                <a:rect l="l" t="t" r="r" b="b"/>
                <a:pathLst>
                  <a:path w="496" h="1707" extrusionOk="0">
                    <a:moveTo>
                      <a:pt x="182" y="1"/>
                    </a:moveTo>
                    <a:cubicBezTo>
                      <a:pt x="176" y="1"/>
                      <a:pt x="169" y="1"/>
                      <a:pt x="163" y="2"/>
                    </a:cubicBezTo>
                    <a:cubicBezTo>
                      <a:pt x="68" y="14"/>
                      <a:pt x="0" y="110"/>
                      <a:pt x="12" y="219"/>
                    </a:cubicBezTo>
                    <a:lnTo>
                      <a:pt x="143" y="1532"/>
                    </a:lnTo>
                    <a:cubicBezTo>
                      <a:pt x="153" y="1635"/>
                      <a:pt x="229" y="1707"/>
                      <a:pt x="317" y="1707"/>
                    </a:cubicBezTo>
                    <a:cubicBezTo>
                      <a:pt x="320" y="1707"/>
                      <a:pt x="322" y="1707"/>
                      <a:pt x="325" y="1707"/>
                    </a:cubicBezTo>
                    <a:cubicBezTo>
                      <a:pt x="329" y="1707"/>
                      <a:pt x="331" y="1707"/>
                      <a:pt x="333" y="1704"/>
                    </a:cubicBezTo>
                    <a:cubicBezTo>
                      <a:pt x="429" y="1693"/>
                      <a:pt x="496" y="1595"/>
                      <a:pt x="486" y="1487"/>
                    </a:cubicBezTo>
                    <a:lnTo>
                      <a:pt x="353" y="174"/>
                    </a:lnTo>
                    <a:cubicBezTo>
                      <a:pt x="344" y="74"/>
                      <a:pt x="272" y="1"/>
                      <a:pt x="1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4479671" y="3628770"/>
                <a:ext cx="44680" cy="7216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0" extrusionOk="0">
                    <a:moveTo>
                      <a:pt x="198" y="0"/>
                    </a:moveTo>
                    <a:cubicBezTo>
                      <a:pt x="171" y="0"/>
                      <a:pt x="144" y="7"/>
                      <a:pt x="119" y="22"/>
                    </a:cubicBezTo>
                    <a:cubicBezTo>
                      <a:pt x="35" y="71"/>
                      <a:pt x="1" y="187"/>
                      <a:pt x="45" y="285"/>
                    </a:cubicBezTo>
                    <a:lnTo>
                      <a:pt x="461" y="1203"/>
                    </a:lnTo>
                    <a:cubicBezTo>
                      <a:pt x="491" y="1272"/>
                      <a:pt x="550" y="1310"/>
                      <a:pt x="613" y="1310"/>
                    </a:cubicBezTo>
                    <a:cubicBezTo>
                      <a:pt x="617" y="1310"/>
                      <a:pt x="622" y="1310"/>
                      <a:pt x="626" y="1309"/>
                    </a:cubicBezTo>
                    <a:cubicBezTo>
                      <a:pt x="649" y="1308"/>
                      <a:pt x="671" y="1301"/>
                      <a:pt x="692" y="1288"/>
                    </a:cubicBezTo>
                    <a:cubicBezTo>
                      <a:pt x="777" y="1239"/>
                      <a:pt x="811" y="1122"/>
                      <a:pt x="767" y="1026"/>
                    </a:cubicBezTo>
                    <a:lnTo>
                      <a:pt x="351" y="107"/>
                    </a:lnTo>
                    <a:cubicBezTo>
                      <a:pt x="321" y="39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4532119" y="3592688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3" y="1"/>
                    </a:moveTo>
                    <a:cubicBezTo>
                      <a:pt x="172" y="1"/>
                      <a:pt x="172" y="1"/>
                      <a:pt x="171" y="1"/>
                    </a:cubicBezTo>
                    <a:cubicBezTo>
                      <a:pt x="72" y="5"/>
                      <a:pt x="0" y="93"/>
                      <a:pt x="2" y="200"/>
                    </a:cubicBezTo>
                    <a:lnTo>
                      <a:pt x="23" y="1522"/>
                    </a:lnTo>
                    <a:cubicBezTo>
                      <a:pt x="24" y="1629"/>
                      <a:pt x="102" y="1714"/>
                      <a:pt x="195" y="1714"/>
                    </a:cubicBezTo>
                    <a:cubicBezTo>
                      <a:pt x="196" y="1714"/>
                      <a:pt x="197" y="1714"/>
                      <a:pt x="198" y="1714"/>
                    </a:cubicBezTo>
                    <a:lnTo>
                      <a:pt x="206" y="1714"/>
                    </a:lnTo>
                    <a:cubicBezTo>
                      <a:pt x="298" y="1707"/>
                      <a:pt x="368" y="1621"/>
                      <a:pt x="367" y="1515"/>
                    </a:cubicBezTo>
                    <a:lnTo>
                      <a:pt x="346" y="193"/>
                    </a:lnTo>
                    <a:cubicBezTo>
                      <a:pt x="345" y="86"/>
                      <a:pt x="26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69" name="Google Shape;469;p9"/>
            <p:cNvGrpSpPr/>
            <p:nvPr/>
          </p:nvGrpSpPr>
          <p:grpSpPr>
            <a:xfrm>
              <a:off x="2083732" y="4226155"/>
              <a:ext cx="387456" cy="599578"/>
              <a:chOff x="7706772" y="521151"/>
              <a:chExt cx="268136" cy="414933"/>
            </a:xfrm>
          </p:grpSpPr>
          <p:sp>
            <p:nvSpPr>
              <p:cNvPr id="470" name="Google Shape;470;p9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76" name="Google Shape;476;p9"/>
            <p:cNvGrpSpPr/>
            <p:nvPr/>
          </p:nvGrpSpPr>
          <p:grpSpPr>
            <a:xfrm>
              <a:off x="2273108" y="308678"/>
              <a:ext cx="246464" cy="231319"/>
              <a:chOff x="5946283" y="1650903"/>
              <a:chExt cx="246464" cy="231319"/>
            </a:xfrm>
          </p:grpSpPr>
          <p:sp>
            <p:nvSpPr>
              <p:cNvPr id="477" name="Google Shape;477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79" name="Google Shape;479;p9"/>
            <p:cNvGrpSpPr/>
            <p:nvPr/>
          </p:nvGrpSpPr>
          <p:grpSpPr>
            <a:xfrm>
              <a:off x="8595008" y="1967828"/>
              <a:ext cx="246464" cy="231319"/>
              <a:chOff x="5946283" y="1650903"/>
              <a:chExt cx="246464" cy="231319"/>
            </a:xfrm>
          </p:grpSpPr>
          <p:sp>
            <p:nvSpPr>
              <p:cNvPr id="480" name="Google Shape;480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82" name="Google Shape;482;p9"/>
            <p:cNvGrpSpPr/>
            <p:nvPr/>
          </p:nvGrpSpPr>
          <p:grpSpPr>
            <a:xfrm>
              <a:off x="2899433" y="169728"/>
              <a:ext cx="246464" cy="231319"/>
              <a:chOff x="5946283" y="1650903"/>
              <a:chExt cx="246464" cy="231319"/>
            </a:xfrm>
          </p:grpSpPr>
          <p:sp>
            <p:nvSpPr>
              <p:cNvPr id="483" name="Google Shape;483;p9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485" name="Google Shape;485;p9"/>
            <p:cNvSpPr/>
            <p:nvPr/>
          </p:nvSpPr>
          <p:spPr>
            <a:xfrm>
              <a:off x="252712" y="20490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155587" y="223082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911587" y="196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463700" y="12263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6786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24"/>
          <p:cNvSpPr txBox="1">
            <a:spLocks noGrp="1"/>
          </p:cNvSpPr>
          <p:nvPr>
            <p:ph type="subTitle" idx="1"/>
          </p:nvPr>
        </p:nvSpPr>
        <p:spPr>
          <a:xfrm>
            <a:off x="1505533" y="2930000"/>
            <a:ext cx="4084000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2" name="Google Shape;1432;p24"/>
          <p:cNvSpPr txBox="1">
            <a:spLocks noGrp="1"/>
          </p:cNvSpPr>
          <p:nvPr>
            <p:ph type="subTitle" idx="2"/>
          </p:nvPr>
        </p:nvSpPr>
        <p:spPr>
          <a:xfrm>
            <a:off x="6602433" y="2930000"/>
            <a:ext cx="4084000" cy="31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24"/>
          <p:cNvSpPr txBox="1">
            <a:spLocks noGrp="1"/>
          </p:cNvSpPr>
          <p:nvPr>
            <p:ph type="subTitle" idx="3"/>
          </p:nvPr>
        </p:nvSpPr>
        <p:spPr>
          <a:xfrm>
            <a:off x="66023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4" name="Google Shape;1434;p24"/>
          <p:cNvSpPr txBox="1">
            <a:spLocks noGrp="1"/>
          </p:cNvSpPr>
          <p:nvPr>
            <p:ph type="subTitle" idx="4"/>
          </p:nvPr>
        </p:nvSpPr>
        <p:spPr>
          <a:xfrm>
            <a:off x="15055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435" name="Google Shape;143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436" name="Google Shape;1436;p24"/>
          <p:cNvGrpSpPr/>
          <p:nvPr/>
        </p:nvGrpSpPr>
        <p:grpSpPr>
          <a:xfrm>
            <a:off x="-314503" y="33994"/>
            <a:ext cx="13251161" cy="8019969"/>
            <a:chOff x="-235878" y="25495"/>
            <a:chExt cx="9938371" cy="6014977"/>
          </a:xfrm>
        </p:grpSpPr>
        <p:sp>
          <p:nvSpPr>
            <p:cNvPr id="1437" name="Google Shape;1437;p24"/>
            <p:cNvSpPr/>
            <p:nvPr/>
          </p:nvSpPr>
          <p:spPr>
            <a:xfrm>
              <a:off x="8491422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438" name="Google Shape;1438;p24"/>
            <p:cNvSpPr/>
            <p:nvPr/>
          </p:nvSpPr>
          <p:spPr>
            <a:xfrm flipH="1">
              <a:off x="-235878" y="364865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439" name="Google Shape;1439;p24"/>
            <p:cNvGrpSpPr/>
            <p:nvPr/>
          </p:nvGrpSpPr>
          <p:grpSpPr>
            <a:xfrm flipH="1">
              <a:off x="-194744" y="4684108"/>
              <a:ext cx="3985391" cy="1356364"/>
              <a:chOff x="715728" y="1849983"/>
              <a:chExt cx="3985391" cy="1356364"/>
            </a:xfrm>
          </p:grpSpPr>
          <p:sp>
            <p:nvSpPr>
              <p:cNvPr id="1440" name="Google Shape;1440;p2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0" name="Google Shape;1450;p2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1" name="Google Shape;1451;p2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2" name="Google Shape;1452;p2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3" name="Google Shape;1453;p2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463" name="Google Shape;1463;p24"/>
            <p:cNvGrpSpPr/>
            <p:nvPr/>
          </p:nvGrpSpPr>
          <p:grpSpPr>
            <a:xfrm flipH="1">
              <a:off x="4844586" y="4610508"/>
              <a:ext cx="4543534" cy="1429961"/>
              <a:chOff x="-1192669" y="1924020"/>
              <a:chExt cx="4543534" cy="1429961"/>
            </a:xfrm>
          </p:grpSpPr>
          <p:sp>
            <p:nvSpPr>
              <p:cNvPr id="1464" name="Google Shape;1464;p2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5" name="Google Shape;1465;p2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6" name="Google Shape;1466;p2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7" name="Google Shape;1467;p2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8" name="Google Shape;1468;p2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79" name="Google Shape;1479;p2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0" name="Google Shape;1480;p2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1" name="Google Shape;1481;p2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2" name="Google Shape;1482;p2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3" name="Google Shape;1483;p2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4" name="Google Shape;1484;p2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5" name="Google Shape;1485;p2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6" name="Google Shape;1486;p2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7" name="Google Shape;1487;p2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8" name="Google Shape;1488;p2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89" name="Google Shape;1489;p2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0" name="Google Shape;1490;p2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1" name="Google Shape;1491;p2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2" name="Google Shape;1492;p2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3" name="Google Shape;1493;p2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4" name="Google Shape;1494;p2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495" name="Google Shape;1495;p24"/>
            <p:cNvGrpSpPr/>
            <p:nvPr/>
          </p:nvGrpSpPr>
          <p:grpSpPr>
            <a:xfrm>
              <a:off x="8307485" y="4369389"/>
              <a:ext cx="697686" cy="574234"/>
              <a:chOff x="6522431" y="1681510"/>
              <a:chExt cx="420647" cy="346216"/>
            </a:xfrm>
          </p:grpSpPr>
          <p:sp>
            <p:nvSpPr>
              <p:cNvPr id="1496" name="Google Shape;1496;p24"/>
              <p:cNvSpPr/>
              <p:nvPr/>
            </p:nvSpPr>
            <p:spPr>
              <a:xfrm>
                <a:off x="6522431" y="1681510"/>
                <a:ext cx="420647" cy="346216"/>
              </a:xfrm>
              <a:custGeom>
                <a:avLst/>
                <a:gdLst/>
                <a:ahLst/>
                <a:cxnLst/>
                <a:rect l="l" t="t" r="r" b="b"/>
                <a:pathLst>
                  <a:path w="14072" h="11583" extrusionOk="0">
                    <a:moveTo>
                      <a:pt x="6987" y="0"/>
                    </a:moveTo>
                    <a:cubicBezTo>
                      <a:pt x="6834" y="0"/>
                      <a:pt x="6683" y="13"/>
                      <a:pt x="6531" y="35"/>
                    </a:cubicBezTo>
                    <a:cubicBezTo>
                      <a:pt x="4887" y="296"/>
                      <a:pt x="2027" y="1588"/>
                      <a:pt x="1286" y="3014"/>
                    </a:cubicBezTo>
                    <a:cubicBezTo>
                      <a:pt x="889" y="3777"/>
                      <a:pt x="984" y="4681"/>
                      <a:pt x="1215" y="5454"/>
                    </a:cubicBezTo>
                    <a:cubicBezTo>
                      <a:pt x="754" y="5851"/>
                      <a:pt x="359" y="6386"/>
                      <a:pt x="277" y="7079"/>
                    </a:cubicBezTo>
                    <a:cubicBezTo>
                      <a:pt x="261" y="7217"/>
                      <a:pt x="257" y="7362"/>
                      <a:pt x="264" y="7518"/>
                    </a:cubicBezTo>
                    <a:cubicBezTo>
                      <a:pt x="93" y="7797"/>
                      <a:pt x="0" y="8129"/>
                      <a:pt x="1" y="8477"/>
                    </a:cubicBezTo>
                    <a:cubicBezTo>
                      <a:pt x="7" y="9310"/>
                      <a:pt x="594" y="10260"/>
                      <a:pt x="1311" y="10593"/>
                    </a:cubicBezTo>
                    <a:cubicBezTo>
                      <a:pt x="1390" y="10630"/>
                      <a:pt x="1469" y="10661"/>
                      <a:pt x="1553" y="10685"/>
                    </a:cubicBezTo>
                    <a:cubicBezTo>
                      <a:pt x="1852" y="10962"/>
                      <a:pt x="2254" y="11178"/>
                      <a:pt x="2783" y="11178"/>
                    </a:cubicBezTo>
                    <a:cubicBezTo>
                      <a:pt x="2867" y="11178"/>
                      <a:pt x="2949" y="11172"/>
                      <a:pt x="3030" y="11159"/>
                    </a:cubicBezTo>
                    <a:cubicBezTo>
                      <a:pt x="3255" y="11306"/>
                      <a:pt x="3499" y="11416"/>
                      <a:pt x="3755" y="11481"/>
                    </a:cubicBezTo>
                    <a:cubicBezTo>
                      <a:pt x="4017" y="11547"/>
                      <a:pt x="4287" y="11583"/>
                      <a:pt x="4561" y="11583"/>
                    </a:cubicBezTo>
                    <a:cubicBezTo>
                      <a:pt x="5505" y="11583"/>
                      <a:pt x="6408" y="11172"/>
                      <a:pt x="6978" y="10485"/>
                    </a:cubicBezTo>
                    <a:cubicBezTo>
                      <a:pt x="7155" y="10270"/>
                      <a:pt x="7293" y="10034"/>
                      <a:pt x="7395" y="9785"/>
                    </a:cubicBezTo>
                    <a:cubicBezTo>
                      <a:pt x="7705" y="9663"/>
                      <a:pt x="8006" y="9545"/>
                      <a:pt x="8298" y="9429"/>
                    </a:cubicBezTo>
                    <a:cubicBezTo>
                      <a:pt x="8363" y="9451"/>
                      <a:pt x="8429" y="9473"/>
                      <a:pt x="8497" y="9491"/>
                    </a:cubicBezTo>
                    <a:cubicBezTo>
                      <a:pt x="8760" y="9557"/>
                      <a:pt x="9029" y="9593"/>
                      <a:pt x="9303" y="9593"/>
                    </a:cubicBezTo>
                    <a:cubicBezTo>
                      <a:pt x="10239" y="9593"/>
                      <a:pt x="11137" y="9189"/>
                      <a:pt x="11707" y="8510"/>
                    </a:cubicBezTo>
                    <a:cubicBezTo>
                      <a:pt x="11900" y="8278"/>
                      <a:pt x="12050" y="8024"/>
                      <a:pt x="12154" y="7756"/>
                    </a:cubicBezTo>
                    <a:cubicBezTo>
                      <a:pt x="13030" y="7305"/>
                      <a:pt x="13723" y="6775"/>
                      <a:pt x="13730" y="5824"/>
                    </a:cubicBezTo>
                    <a:cubicBezTo>
                      <a:pt x="13730" y="5773"/>
                      <a:pt x="13732" y="5676"/>
                      <a:pt x="13714" y="5516"/>
                    </a:cubicBezTo>
                    <a:cubicBezTo>
                      <a:pt x="13735" y="5470"/>
                      <a:pt x="13754" y="5424"/>
                      <a:pt x="13769" y="5379"/>
                    </a:cubicBezTo>
                    <a:cubicBezTo>
                      <a:pt x="14071" y="4535"/>
                      <a:pt x="13693" y="3541"/>
                      <a:pt x="13368" y="3078"/>
                    </a:cubicBezTo>
                    <a:cubicBezTo>
                      <a:pt x="13192" y="2829"/>
                      <a:pt x="12972" y="2630"/>
                      <a:pt x="12725" y="2490"/>
                    </a:cubicBezTo>
                    <a:cubicBezTo>
                      <a:pt x="12547" y="2237"/>
                      <a:pt x="12324" y="2018"/>
                      <a:pt x="12025" y="1870"/>
                    </a:cubicBezTo>
                    <a:cubicBezTo>
                      <a:pt x="11770" y="1743"/>
                      <a:pt x="11483" y="1678"/>
                      <a:pt x="11171" y="1678"/>
                    </a:cubicBezTo>
                    <a:cubicBezTo>
                      <a:pt x="10847" y="1678"/>
                      <a:pt x="10420" y="1762"/>
                      <a:pt x="9972" y="1879"/>
                    </a:cubicBezTo>
                    <a:cubicBezTo>
                      <a:pt x="9378" y="980"/>
                      <a:pt x="8404" y="0"/>
                      <a:pt x="69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7" name="Google Shape;1497;p24"/>
              <p:cNvSpPr/>
              <p:nvPr/>
            </p:nvSpPr>
            <p:spPr>
              <a:xfrm>
                <a:off x="6576476" y="1729544"/>
                <a:ext cx="308461" cy="237924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7960" extrusionOk="0">
                    <a:moveTo>
                      <a:pt x="5180" y="0"/>
                    </a:moveTo>
                    <a:cubicBezTo>
                      <a:pt x="5115" y="0"/>
                      <a:pt x="5048" y="5"/>
                      <a:pt x="4980" y="16"/>
                    </a:cubicBezTo>
                    <a:cubicBezTo>
                      <a:pt x="3501" y="251"/>
                      <a:pt x="1292" y="1408"/>
                      <a:pt x="909" y="2146"/>
                    </a:cubicBezTo>
                    <a:cubicBezTo>
                      <a:pt x="527" y="2883"/>
                      <a:pt x="1437" y="4503"/>
                      <a:pt x="1437" y="4503"/>
                    </a:cubicBezTo>
                    <a:cubicBezTo>
                      <a:pt x="1437" y="4503"/>
                      <a:pt x="147" y="5006"/>
                      <a:pt x="72" y="5654"/>
                    </a:cubicBezTo>
                    <a:cubicBezTo>
                      <a:pt x="0" y="6287"/>
                      <a:pt x="621" y="7959"/>
                      <a:pt x="979" y="7959"/>
                    </a:cubicBezTo>
                    <a:cubicBezTo>
                      <a:pt x="986" y="7959"/>
                      <a:pt x="994" y="7959"/>
                      <a:pt x="1001" y="7957"/>
                    </a:cubicBezTo>
                    <a:cubicBezTo>
                      <a:pt x="1355" y="7885"/>
                      <a:pt x="2616" y="7589"/>
                      <a:pt x="2616" y="7589"/>
                    </a:cubicBezTo>
                    <a:cubicBezTo>
                      <a:pt x="2616" y="7589"/>
                      <a:pt x="10311" y="4746"/>
                      <a:pt x="10315" y="4204"/>
                    </a:cubicBezTo>
                    <a:cubicBezTo>
                      <a:pt x="10318" y="3665"/>
                      <a:pt x="9787" y="1847"/>
                      <a:pt x="9497" y="1702"/>
                    </a:cubicBezTo>
                    <a:cubicBezTo>
                      <a:pt x="9467" y="1687"/>
                      <a:pt x="9422" y="1680"/>
                      <a:pt x="9364" y="1680"/>
                    </a:cubicBezTo>
                    <a:cubicBezTo>
                      <a:pt x="8850" y="1680"/>
                      <a:pt x="7361" y="2211"/>
                      <a:pt x="7361" y="2211"/>
                    </a:cubicBezTo>
                    <a:cubicBezTo>
                      <a:pt x="7361" y="2211"/>
                      <a:pt x="6539" y="0"/>
                      <a:pt x="5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8" name="Google Shape;1498;p24"/>
              <p:cNvSpPr/>
              <p:nvPr/>
            </p:nvSpPr>
            <p:spPr>
              <a:xfrm>
                <a:off x="6617997" y="1770882"/>
                <a:ext cx="80979" cy="89521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995" extrusionOk="0">
                    <a:moveTo>
                      <a:pt x="1663" y="1"/>
                    </a:moveTo>
                    <a:cubicBezTo>
                      <a:pt x="1663" y="1"/>
                      <a:pt x="1662" y="1"/>
                      <a:pt x="1661" y="1"/>
                    </a:cubicBezTo>
                    <a:cubicBezTo>
                      <a:pt x="1498" y="15"/>
                      <a:pt x="45" y="750"/>
                      <a:pt x="23" y="868"/>
                    </a:cubicBezTo>
                    <a:cubicBezTo>
                      <a:pt x="0" y="983"/>
                      <a:pt x="700" y="2907"/>
                      <a:pt x="824" y="2989"/>
                    </a:cubicBezTo>
                    <a:cubicBezTo>
                      <a:pt x="830" y="2993"/>
                      <a:pt x="839" y="2995"/>
                      <a:pt x="850" y="2995"/>
                    </a:cubicBezTo>
                    <a:cubicBezTo>
                      <a:pt x="1101" y="2995"/>
                      <a:pt x="2709" y="2178"/>
                      <a:pt x="2680" y="2131"/>
                    </a:cubicBezTo>
                    <a:cubicBezTo>
                      <a:pt x="2680" y="2131"/>
                      <a:pt x="1830" y="1"/>
                      <a:pt x="1663" y="1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499" name="Google Shape;1499;p24"/>
              <p:cNvSpPr/>
              <p:nvPr/>
            </p:nvSpPr>
            <p:spPr>
              <a:xfrm>
                <a:off x="6680233" y="1741828"/>
                <a:ext cx="93833" cy="89341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989" extrusionOk="0">
                    <a:moveTo>
                      <a:pt x="1941" y="0"/>
                    </a:moveTo>
                    <a:cubicBezTo>
                      <a:pt x="1794" y="0"/>
                      <a:pt x="35" y="694"/>
                      <a:pt x="17" y="799"/>
                    </a:cubicBezTo>
                    <a:cubicBezTo>
                      <a:pt x="0" y="905"/>
                      <a:pt x="730" y="2924"/>
                      <a:pt x="879" y="2986"/>
                    </a:cubicBezTo>
                    <a:cubicBezTo>
                      <a:pt x="884" y="2988"/>
                      <a:pt x="891" y="2989"/>
                      <a:pt x="899" y="2989"/>
                    </a:cubicBezTo>
                    <a:cubicBezTo>
                      <a:pt x="1160" y="2989"/>
                      <a:pt x="3139" y="2106"/>
                      <a:pt x="3083" y="2053"/>
                    </a:cubicBezTo>
                    <a:cubicBezTo>
                      <a:pt x="3083" y="2053"/>
                      <a:pt x="2072" y="8"/>
                      <a:pt x="1944" y="0"/>
                    </a:cubicBezTo>
                    <a:cubicBezTo>
                      <a:pt x="1943" y="0"/>
                      <a:pt x="1942" y="0"/>
                      <a:pt x="1941" y="0"/>
                    </a:cubicBez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0" name="Google Shape;1500;p24"/>
              <p:cNvSpPr/>
              <p:nvPr/>
            </p:nvSpPr>
            <p:spPr>
              <a:xfrm>
                <a:off x="6850082" y="1797065"/>
                <a:ext cx="40983" cy="32939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02" extrusionOk="0">
                    <a:moveTo>
                      <a:pt x="888" y="1"/>
                    </a:moveTo>
                    <a:cubicBezTo>
                      <a:pt x="870" y="1"/>
                      <a:pt x="853" y="4"/>
                      <a:pt x="835" y="10"/>
                    </a:cubicBezTo>
                    <a:cubicBezTo>
                      <a:pt x="537" y="119"/>
                      <a:pt x="1" y="776"/>
                      <a:pt x="334" y="926"/>
                    </a:cubicBezTo>
                    <a:cubicBezTo>
                      <a:pt x="537" y="1017"/>
                      <a:pt x="818" y="1102"/>
                      <a:pt x="1025" y="1102"/>
                    </a:cubicBezTo>
                    <a:cubicBezTo>
                      <a:pt x="1159" y="1102"/>
                      <a:pt x="1262" y="1067"/>
                      <a:pt x="1294" y="975"/>
                    </a:cubicBezTo>
                    <a:cubicBezTo>
                      <a:pt x="1371" y="755"/>
                      <a:pt x="1162" y="1"/>
                      <a:pt x="8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1" name="Google Shape;1501;p24"/>
              <p:cNvSpPr/>
              <p:nvPr/>
            </p:nvSpPr>
            <p:spPr>
              <a:xfrm>
                <a:off x="6870051" y="1798978"/>
                <a:ext cx="21433" cy="27319"/>
              </a:xfrm>
              <a:custGeom>
                <a:avLst/>
                <a:gdLst/>
                <a:ahLst/>
                <a:cxnLst/>
                <a:rect l="l" t="t" r="r" b="b"/>
                <a:pathLst>
                  <a:path w="717" h="914" extrusionOk="0">
                    <a:moveTo>
                      <a:pt x="230" y="0"/>
                    </a:moveTo>
                    <a:cubicBezTo>
                      <a:pt x="224" y="0"/>
                      <a:pt x="218" y="1"/>
                      <a:pt x="212" y="2"/>
                    </a:cubicBezTo>
                    <a:cubicBezTo>
                      <a:pt x="1" y="55"/>
                      <a:pt x="162" y="913"/>
                      <a:pt x="434" y="913"/>
                    </a:cubicBezTo>
                    <a:cubicBezTo>
                      <a:pt x="438" y="913"/>
                      <a:pt x="442" y="913"/>
                      <a:pt x="446" y="913"/>
                    </a:cubicBezTo>
                    <a:cubicBezTo>
                      <a:pt x="717" y="888"/>
                      <a:pt x="44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2" name="Google Shape;1502;p24"/>
              <p:cNvSpPr/>
              <p:nvPr/>
            </p:nvSpPr>
            <p:spPr>
              <a:xfrm>
                <a:off x="6565954" y="1928432"/>
                <a:ext cx="33808" cy="26453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885" extrusionOk="0">
                    <a:moveTo>
                      <a:pt x="545" y="0"/>
                    </a:moveTo>
                    <a:cubicBezTo>
                      <a:pt x="423" y="0"/>
                      <a:pt x="308" y="18"/>
                      <a:pt x="236" y="53"/>
                    </a:cubicBezTo>
                    <a:cubicBezTo>
                      <a:pt x="1" y="166"/>
                      <a:pt x="352" y="787"/>
                      <a:pt x="536" y="873"/>
                    </a:cubicBezTo>
                    <a:cubicBezTo>
                      <a:pt x="553" y="881"/>
                      <a:pt x="571" y="885"/>
                      <a:pt x="589" y="885"/>
                    </a:cubicBezTo>
                    <a:cubicBezTo>
                      <a:pt x="762" y="885"/>
                      <a:pt x="963" y="539"/>
                      <a:pt x="1058" y="284"/>
                    </a:cubicBezTo>
                    <a:cubicBezTo>
                      <a:pt x="1130" y="91"/>
                      <a:pt x="820" y="0"/>
                      <a:pt x="5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3" name="Google Shape;1503;p24"/>
              <p:cNvSpPr/>
              <p:nvPr/>
            </p:nvSpPr>
            <p:spPr>
              <a:xfrm>
                <a:off x="6569093" y="1931421"/>
                <a:ext cx="20865" cy="2062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690" extrusionOk="0">
                    <a:moveTo>
                      <a:pt x="175" y="1"/>
                    </a:moveTo>
                    <a:cubicBezTo>
                      <a:pt x="161" y="1"/>
                      <a:pt x="149" y="4"/>
                      <a:pt x="138" y="11"/>
                    </a:cubicBezTo>
                    <a:cubicBezTo>
                      <a:pt x="0" y="96"/>
                      <a:pt x="295" y="690"/>
                      <a:pt x="481" y="690"/>
                    </a:cubicBezTo>
                    <a:cubicBezTo>
                      <a:pt x="501" y="690"/>
                      <a:pt x="519" y="684"/>
                      <a:pt x="535" y="670"/>
                    </a:cubicBezTo>
                    <a:cubicBezTo>
                      <a:pt x="698" y="533"/>
                      <a:pt x="347" y="1"/>
                      <a:pt x="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4" name="Google Shape;1504;p24"/>
              <p:cNvSpPr/>
              <p:nvPr/>
            </p:nvSpPr>
            <p:spPr>
              <a:xfrm>
                <a:off x="6746535" y="1842887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8"/>
                    </a:cubicBezTo>
                    <a:cubicBezTo>
                      <a:pt x="1" y="227"/>
                      <a:pt x="471" y="2292"/>
                      <a:pt x="1404" y="2534"/>
                    </a:cubicBezTo>
                    <a:cubicBezTo>
                      <a:pt x="1538" y="2568"/>
                      <a:pt x="1673" y="2584"/>
                      <a:pt x="1807" y="2584"/>
                    </a:cubicBezTo>
                    <a:cubicBezTo>
                      <a:pt x="2607" y="2584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5" name="Google Shape;1505;p24"/>
              <p:cNvSpPr/>
              <p:nvPr/>
            </p:nvSpPr>
            <p:spPr>
              <a:xfrm>
                <a:off x="6766114" y="1857921"/>
                <a:ext cx="62386" cy="41697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1395" extrusionOk="0">
                    <a:moveTo>
                      <a:pt x="1133" y="1"/>
                    </a:moveTo>
                    <a:cubicBezTo>
                      <a:pt x="1054" y="1"/>
                      <a:pt x="968" y="12"/>
                      <a:pt x="876" y="35"/>
                    </a:cubicBezTo>
                    <a:cubicBezTo>
                      <a:pt x="0" y="256"/>
                      <a:pt x="353" y="1395"/>
                      <a:pt x="1097" y="1395"/>
                    </a:cubicBezTo>
                    <a:cubicBezTo>
                      <a:pt x="1168" y="1395"/>
                      <a:pt x="1243" y="1384"/>
                      <a:pt x="1321" y="1362"/>
                    </a:cubicBezTo>
                    <a:cubicBezTo>
                      <a:pt x="2086" y="1136"/>
                      <a:pt x="1953" y="1"/>
                      <a:pt x="113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6" name="Google Shape;1506;p24"/>
              <p:cNvSpPr/>
              <p:nvPr/>
            </p:nvSpPr>
            <p:spPr>
              <a:xfrm>
                <a:off x="6787727" y="1872866"/>
                <a:ext cx="19101" cy="1273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6" extrusionOk="0">
                    <a:moveTo>
                      <a:pt x="347" y="0"/>
                    </a:moveTo>
                    <a:cubicBezTo>
                      <a:pt x="322" y="0"/>
                      <a:pt x="296" y="3"/>
                      <a:pt x="267" y="10"/>
                    </a:cubicBezTo>
                    <a:cubicBezTo>
                      <a:pt x="1" y="77"/>
                      <a:pt x="108" y="426"/>
                      <a:pt x="336" y="426"/>
                    </a:cubicBezTo>
                    <a:cubicBezTo>
                      <a:pt x="358" y="426"/>
                      <a:pt x="380" y="422"/>
                      <a:pt x="404" y="416"/>
                    </a:cubicBezTo>
                    <a:cubicBezTo>
                      <a:pt x="638" y="346"/>
                      <a:pt x="598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7" name="Google Shape;1507;p24"/>
              <p:cNvSpPr/>
              <p:nvPr/>
            </p:nvSpPr>
            <p:spPr>
              <a:xfrm>
                <a:off x="6604725" y="1902368"/>
                <a:ext cx="99961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2585" extrusionOk="0">
                    <a:moveTo>
                      <a:pt x="1843" y="0"/>
                    </a:moveTo>
                    <a:cubicBezTo>
                      <a:pt x="1760" y="0"/>
                      <a:pt x="1672" y="6"/>
                      <a:pt x="1579" y="19"/>
                    </a:cubicBezTo>
                    <a:cubicBezTo>
                      <a:pt x="1" y="226"/>
                      <a:pt x="471" y="2292"/>
                      <a:pt x="1404" y="2534"/>
                    </a:cubicBezTo>
                    <a:cubicBezTo>
                      <a:pt x="1537" y="2568"/>
                      <a:pt x="1673" y="2585"/>
                      <a:pt x="1807" y="2585"/>
                    </a:cubicBezTo>
                    <a:cubicBezTo>
                      <a:pt x="2607" y="2585"/>
                      <a:pt x="3344" y="2001"/>
                      <a:pt x="3202" y="1255"/>
                    </a:cubicBezTo>
                    <a:cubicBezTo>
                      <a:pt x="3202" y="1255"/>
                      <a:pt x="3060" y="0"/>
                      <a:pt x="1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8" name="Google Shape;1508;p24"/>
              <p:cNvSpPr/>
              <p:nvPr/>
            </p:nvSpPr>
            <p:spPr>
              <a:xfrm>
                <a:off x="6628818" y="1923261"/>
                <a:ext cx="57752" cy="38588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291" extrusionOk="0">
                    <a:moveTo>
                      <a:pt x="1051" y="1"/>
                    </a:moveTo>
                    <a:cubicBezTo>
                      <a:pt x="978" y="1"/>
                      <a:pt x="898" y="11"/>
                      <a:pt x="812" y="32"/>
                    </a:cubicBezTo>
                    <a:cubicBezTo>
                      <a:pt x="1" y="236"/>
                      <a:pt x="329" y="1291"/>
                      <a:pt x="1018" y="1291"/>
                    </a:cubicBezTo>
                    <a:cubicBezTo>
                      <a:pt x="1084" y="1291"/>
                      <a:pt x="1153" y="1281"/>
                      <a:pt x="1225" y="1260"/>
                    </a:cubicBezTo>
                    <a:cubicBezTo>
                      <a:pt x="1932" y="1051"/>
                      <a:pt x="1808" y="1"/>
                      <a:pt x="10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09" name="Google Shape;1509;p24"/>
              <p:cNvSpPr/>
              <p:nvPr/>
            </p:nvSpPr>
            <p:spPr>
              <a:xfrm>
                <a:off x="6649384" y="1935546"/>
                <a:ext cx="19101" cy="127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427" extrusionOk="0">
                    <a:moveTo>
                      <a:pt x="346" y="1"/>
                    </a:moveTo>
                    <a:cubicBezTo>
                      <a:pt x="322" y="1"/>
                      <a:pt x="296" y="4"/>
                      <a:pt x="268" y="11"/>
                    </a:cubicBezTo>
                    <a:cubicBezTo>
                      <a:pt x="1" y="78"/>
                      <a:pt x="107" y="426"/>
                      <a:pt x="335" y="426"/>
                    </a:cubicBezTo>
                    <a:cubicBezTo>
                      <a:pt x="357" y="426"/>
                      <a:pt x="380" y="423"/>
                      <a:pt x="404" y="416"/>
                    </a:cubicBezTo>
                    <a:cubicBezTo>
                      <a:pt x="638" y="348"/>
                      <a:pt x="598" y="1"/>
                      <a:pt x="3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0" name="Google Shape;1510;p24"/>
              <p:cNvSpPr/>
              <p:nvPr/>
            </p:nvSpPr>
            <p:spPr>
              <a:xfrm>
                <a:off x="6718645" y="1837148"/>
                <a:ext cx="21044" cy="1455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87" extrusionOk="0">
                    <a:moveTo>
                      <a:pt x="592" y="0"/>
                    </a:moveTo>
                    <a:cubicBezTo>
                      <a:pt x="592" y="0"/>
                      <a:pt x="1" y="157"/>
                      <a:pt x="2" y="247"/>
                    </a:cubicBezTo>
                    <a:cubicBezTo>
                      <a:pt x="5" y="337"/>
                      <a:pt x="86" y="487"/>
                      <a:pt x="86" y="487"/>
                    </a:cubicBezTo>
                    <a:cubicBezTo>
                      <a:pt x="86" y="487"/>
                      <a:pt x="633" y="312"/>
                      <a:pt x="670" y="224"/>
                    </a:cubicBezTo>
                    <a:cubicBezTo>
                      <a:pt x="704" y="136"/>
                      <a:pt x="592" y="0"/>
                      <a:pt x="5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1" name="Google Shape;1511;p24"/>
              <p:cNvSpPr/>
              <p:nvPr/>
            </p:nvSpPr>
            <p:spPr>
              <a:xfrm>
                <a:off x="6653898" y="1863242"/>
                <a:ext cx="21074" cy="1458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488" extrusionOk="0">
                    <a:moveTo>
                      <a:pt x="592" y="1"/>
                    </a:moveTo>
                    <a:cubicBezTo>
                      <a:pt x="592" y="1"/>
                      <a:pt x="0" y="157"/>
                      <a:pt x="2" y="248"/>
                    </a:cubicBezTo>
                    <a:cubicBezTo>
                      <a:pt x="4" y="337"/>
                      <a:pt x="85" y="488"/>
                      <a:pt x="85" y="488"/>
                    </a:cubicBezTo>
                    <a:cubicBezTo>
                      <a:pt x="85" y="488"/>
                      <a:pt x="633" y="313"/>
                      <a:pt x="669" y="224"/>
                    </a:cubicBezTo>
                    <a:cubicBezTo>
                      <a:pt x="705" y="136"/>
                      <a:pt x="592" y="1"/>
                      <a:pt x="5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2" name="Google Shape;1512;p24"/>
              <p:cNvSpPr/>
              <p:nvPr/>
            </p:nvSpPr>
            <p:spPr>
              <a:xfrm>
                <a:off x="6683850" y="1744578"/>
                <a:ext cx="85522" cy="84469"/>
              </a:xfrm>
              <a:custGeom>
                <a:avLst/>
                <a:gdLst/>
                <a:ahLst/>
                <a:cxnLst/>
                <a:rect l="l" t="t" r="r" b="b"/>
                <a:pathLst>
                  <a:path w="2861" h="2826" extrusionOk="0">
                    <a:moveTo>
                      <a:pt x="1772" y="1"/>
                    </a:moveTo>
                    <a:cubicBezTo>
                      <a:pt x="1546" y="1"/>
                      <a:pt x="30" y="607"/>
                      <a:pt x="16" y="727"/>
                    </a:cubicBezTo>
                    <a:cubicBezTo>
                      <a:pt x="1" y="851"/>
                      <a:pt x="683" y="2826"/>
                      <a:pt x="839" y="2826"/>
                    </a:cubicBezTo>
                    <a:cubicBezTo>
                      <a:pt x="842" y="2826"/>
                      <a:pt x="844" y="2826"/>
                      <a:pt x="846" y="2825"/>
                    </a:cubicBezTo>
                    <a:cubicBezTo>
                      <a:pt x="988" y="2765"/>
                      <a:pt x="2860" y="1962"/>
                      <a:pt x="2860" y="1962"/>
                    </a:cubicBezTo>
                    <a:cubicBezTo>
                      <a:pt x="2860" y="1962"/>
                      <a:pt x="1950" y="34"/>
                      <a:pt x="1786" y="2"/>
                    </a:cubicBezTo>
                    <a:cubicBezTo>
                      <a:pt x="1782" y="1"/>
                      <a:pt x="1777" y="1"/>
                      <a:pt x="17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3" name="Google Shape;1513;p24"/>
              <p:cNvSpPr/>
              <p:nvPr/>
            </p:nvSpPr>
            <p:spPr>
              <a:xfrm>
                <a:off x="6621584" y="1774259"/>
                <a:ext cx="72160" cy="82168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749" extrusionOk="0">
                    <a:moveTo>
                      <a:pt x="1504" y="1"/>
                    </a:moveTo>
                    <a:cubicBezTo>
                      <a:pt x="1503" y="1"/>
                      <a:pt x="1503" y="1"/>
                      <a:pt x="1502" y="1"/>
                    </a:cubicBezTo>
                    <a:cubicBezTo>
                      <a:pt x="1396" y="29"/>
                      <a:pt x="127" y="544"/>
                      <a:pt x="64" y="756"/>
                    </a:cubicBezTo>
                    <a:cubicBezTo>
                      <a:pt x="1" y="965"/>
                      <a:pt x="599" y="2749"/>
                      <a:pt x="775" y="2749"/>
                    </a:cubicBezTo>
                    <a:cubicBezTo>
                      <a:pt x="777" y="2749"/>
                      <a:pt x="780" y="2748"/>
                      <a:pt x="782" y="2748"/>
                    </a:cubicBezTo>
                    <a:cubicBezTo>
                      <a:pt x="946" y="2695"/>
                      <a:pt x="2414" y="2014"/>
                      <a:pt x="2414" y="2014"/>
                    </a:cubicBezTo>
                    <a:cubicBezTo>
                      <a:pt x="2414" y="2014"/>
                      <a:pt x="1620" y="1"/>
                      <a:pt x="1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4" name="Google Shape;1514;p24"/>
              <p:cNvSpPr/>
              <p:nvPr/>
            </p:nvSpPr>
            <p:spPr>
              <a:xfrm>
                <a:off x="6691443" y="1754651"/>
                <a:ext cx="65853" cy="23912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800" extrusionOk="0">
                    <a:moveTo>
                      <a:pt x="514" y="1"/>
                    </a:moveTo>
                    <a:cubicBezTo>
                      <a:pt x="322" y="80"/>
                      <a:pt x="139" y="161"/>
                      <a:pt x="0" y="229"/>
                    </a:cubicBezTo>
                    <a:lnTo>
                      <a:pt x="2202" y="799"/>
                    </a:lnTo>
                    <a:cubicBezTo>
                      <a:pt x="2130" y="655"/>
                      <a:pt x="2054" y="507"/>
                      <a:pt x="1981" y="366"/>
                    </a:cubicBezTo>
                    <a:lnTo>
                      <a:pt x="514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5" name="Google Shape;1515;p24"/>
              <p:cNvSpPr/>
              <p:nvPr/>
            </p:nvSpPr>
            <p:spPr>
              <a:xfrm>
                <a:off x="6685016" y="1770045"/>
                <a:ext cx="84147" cy="3273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1095" extrusionOk="0">
                    <a:moveTo>
                      <a:pt x="1" y="1"/>
                    </a:moveTo>
                    <a:cubicBezTo>
                      <a:pt x="29" y="108"/>
                      <a:pt x="81" y="276"/>
                      <a:pt x="146" y="468"/>
                    </a:cubicBezTo>
                    <a:lnTo>
                      <a:pt x="2814" y="1095"/>
                    </a:lnTo>
                    <a:cubicBezTo>
                      <a:pt x="2793" y="1048"/>
                      <a:pt x="2725" y="904"/>
                      <a:pt x="2631" y="7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6" name="Google Shape;1516;p24"/>
              <p:cNvSpPr/>
              <p:nvPr/>
            </p:nvSpPr>
            <p:spPr>
              <a:xfrm>
                <a:off x="6623258" y="1791237"/>
                <a:ext cx="63522" cy="25915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867" extrusionOk="0">
                    <a:moveTo>
                      <a:pt x="218" y="0"/>
                    </a:moveTo>
                    <a:cubicBezTo>
                      <a:pt x="102" y="74"/>
                      <a:pt x="23" y="139"/>
                      <a:pt x="9" y="188"/>
                    </a:cubicBezTo>
                    <a:cubicBezTo>
                      <a:pt x="0" y="219"/>
                      <a:pt x="6" y="285"/>
                      <a:pt x="22" y="373"/>
                    </a:cubicBezTo>
                    <a:lnTo>
                      <a:pt x="2125" y="867"/>
                    </a:lnTo>
                    <a:cubicBezTo>
                      <a:pt x="2073" y="744"/>
                      <a:pt x="2018" y="610"/>
                      <a:pt x="1961" y="473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17" name="Google Shape;1517;p24"/>
              <p:cNvSpPr/>
              <p:nvPr/>
            </p:nvSpPr>
            <p:spPr>
              <a:xfrm>
                <a:off x="6642748" y="1777308"/>
                <a:ext cx="33779" cy="15782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528" extrusionOk="0">
                    <a:moveTo>
                      <a:pt x="527" y="1"/>
                    </a:moveTo>
                    <a:cubicBezTo>
                      <a:pt x="377" y="63"/>
                      <a:pt x="187" y="146"/>
                      <a:pt x="1" y="233"/>
                    </a:cubicBezTo>
                    <a:lnTo>
                      <a:pt x="1130" y="527"/>
                    </a:lnTo>
                    <a:cubicBezTo>
                      <a:pt x="1058" y="363"/>
                      <a:pt x="989" y="215"/>
                      <a:pt x="932" y="102"/>
                    </a:cubicBez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493429">
                  <a:alpha val="2737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18" name="Google Shape;1518;p24"/>
            <p:cNvGrpSpPr/>
            <p:nvPr/>
          </p:nvGrpSpPr>
          <p:grpSpPr>
            <a:xfrm>
              <a:off x="8462308" y="1991278"/>
              <a:ext cx="246464" cy="231319"/>
              <a:chOff x="5946283" y="1650903"/>
              <a:chExt cx="246464" cy="231319"/>
            </a:xfrm>
          </p:grpSpPr>
          <p:sp>
            <p:nvSpPr>
              <p:cNvPr id="1519" name="Google Shape;1519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0" name="Google Shape;1520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521" name="Google Shape;1521;p24"/>
            <p:cNvSpPr/>
            <p:nvPr/>
          </p:nvSpPr>
          <p:spPr>
            <a:xfrm>
              <a:off x="8543300" y="13293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522" name="Google Shape;1522;p24"/>
            <p:cNvGrpSpPr/>
            <p:nvPr/>
          </p:nvGrpSpPr>
          <p:grpSpPr>
            <a:xfrm>
              <a:off x="-123129" y="1784113"/>
              <a:ext cx="1027610" cy="993820"/>
              <a:chOff x="-123129" y="1784113"/>
              <a:chExt cx="1027610" cy="993820"/>
            </a:xfrm>
          </p:grpSpPr>
          <p:sp>
            <p:nvSpPr>
              <p:cNvPr id="1523" name="Google Shape;1523;p24"/>
              <p:cNvSpPr/>
              <p:nvPr/>
            </p:nvSpPr>
            <p:spPr>
              <a:xfrm rot="-1883868" flipH="1">
                <a:off x="-2369" y="1938762"/>
                <a:ext cx="786090" cy="684523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4" name="Google Shape;1524;p24"/>
              <p:cNvSpPr/>
              <p:nvPr/>
            </p:nvSpPr>
            <p:spPr>
              <a:xfrm rot="-1883868" flipH="1">
                <a:off x="213291" y="2369986"/>
                <a:ext cx="158705" cy="177625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5" name="Google Shape;1525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6" name="Google Shape;1526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7" name="Google Shape;1527;p24"/>
              <p:cNvSpPr/>
              <p:nvPr/>
            </p:nvSpPr>
            <p:spPr>
              <a:xfrm rot="-1883868" flipH="1">
                <a:off x="301508" y="2399104"/>
                <a:ext cx="243041" cy="156358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8" name="Google Shape;1528;p24"/>
              <p:cNvSpPr/>
              <p:nvPr/>
            </p:nvSpPr>
            <p:spPr>
              <a:xfrm rot="-1883868" flipH="1">
                <a:off x="452125" y="2399699"/>
                <a:ext cx="69858" cy="94786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29" name="Google Shape;1529;p24"/>
              <p:cNvSpPr/>
              <p:nvPr/>
            </p:nvSpPr>
            <p:spPr>
              <a:xfrm rot="-1883868" flipH="1">
                <a:off x="99656" y="2290319"/>
                <a:ext cx="203476" cy="188036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0" name="Google Shape;1530;p24"/>
              <p:cNvSpPr/>
              <p:nvPr/>
            </p:nvSpPr>
            <p:spPr>
              <a:xfrm rot="-1883868" flipH="1">
                <a:off x="134227" y="2002765"/>
                <a:ext cx="539777" cy="444286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1" name="Google Shape;1531;p24"/>
              <p:cNvSpPr/>
              <p:nvPr/>
            </p:nvSpPr>
            <p:spPr>
              <a:xfrm rot="-1883868" flipH="1">
                <a:off x="253553" y="2094208"/>
                <a:ext cx="258460" cy="20880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2" name="Google Shape;1532;p24"/>
              <p:cNvSpPr/>
              <p:nvPr/>
            </p:nvSpPr>
            <p:spPr>
              <a:xfrm rot="-1883868" flipH="1">
                <a:off x="294049" y="2099258"/>
                <a:ext cx="219837" cy="169247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3" name="Google Shape;1533;p24"/>
              <p:cNvSpPr/>
              <p:nvPr/>
            </p:nvSpPr>
            <p:spPr>
              <a:xfrm rot="-1883868" flipH="1">
                <a:off x="409572" y="2086043"/>
                <a:ext cx="50373" cy="16181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4" name="Google Shape;1534;p24"/>
              <p:cNvSpPr/>
              <p:nvPr/>
            </p:nvSpPr>
            <p:spPr>
              <a:xfrm rot="-1883868" flipH="1">
                <a:off x="374373" y="2103900"/>
                <a:ext cx="44324" cy="169098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5" name="Google Shape;1535;p24"/>
              <p:cNvSpPr/>
              <p:nvPr/>
            </p:nvSpPr>
            <p:spPr>
              <a:xfrm rot="-1883868" flipH="1">
                <a:off x="374216" y="1936495"/>
                <a:ext cx="206253" cy="207766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6" name="Google Shape;1536;p24"/>
              <p:cNvSpPr/>
              <p:nvPr/>
            </p:nvSpPr>
            <p:spPr>
              <a:xfrm rot="-1883868" flipH="1">
                <a:off x="188940" y="2326651"/>
                <a:ext cx="257122" cy="170932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7" name="Google Shape;1537;p24"/>
              <p:cNvSpPr/>
              <p:nvPr/>
            </p:nvSpPr>
            <p:spPr>
              <a:xfrm rot="-1883868" flipH="1">
                <a:off x="225644" y="2368715"/>
                <a:ext cx="178289" cy="126068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38" name="Google Shape;1538;p24"/>
              <p:cNvSpPr/>
              <p:nvPr/>
            </p:nvSpPr>
            <p:spPr>
              <a:xfrm rot="-1883868" flipH="1">
                <a:off x="480228" y="1938845"/>
                <a:ext cx="88550" cy="152838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39" name="Google Shape;1539;p24"/>
            <p:cNvGrpSpPr/>
            <p:nvPr/>
          </p:nvGrpSpPr>
          <p:grpSpPr>
            <a:xfrm>
              <a:off x="340983" y="2906003"/>
              <a:ext cx="246464" cy="231319"/>
              <a:chOff x="5946283" y="1650903"/>
              <a:chExt cx="246464" cy="231319"/>
            </a:xfrm>
          </p:grpSpPr>
          <p:sp>
            <p:nvSpPr>
              <p:cNvPr id="1540" name="Google Shape;1540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41" name="Google Shape;1541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42" name="Google Shape;1542;p24"/>
            <p:cNvGrpSpPr/>
            <p:nvPr/>
          </p:nvGrpSpPr>
          <p:grpSpPr>
            <a:xfrm>
              <a:off x="165808" y="1424753"/>
              <a:ext cx="246464" cy="231319"/>
              <a:chOff x="5946283" y="1650903"/>
              <a:chExt cx="246464" cy="231319"/>
            </a:xfrm>
          </p:grpSpPr>
          <p:sp>
            <p:nvSpPr>
              <p:cNvPr id="1543" name="Google Shape;1543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44" name="Google Shape;1544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45" name="Google Shape;1545;p24"/>
            <p:cNvGrpSpPr/>
            <p:nvPr/>
          </p:nvGrpSpPr>
          <p:grpSpPr>
            <a:xfrm>
              <a:off x="8674608" y="610303"/>
              <a:ext cx="246464" cy="231319"/>
              <a:chOff x="5946283" y="1650903"/>
              <a:chExt cx="246464" cy="231319"/>
            </a:xfrm>
          </p:grpSpPr>
          <p:sp>
            <p:nvSpPr>
              <p:cNvPr id="1546" name="Google Shape;1546;p2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47" name="Google Shape;1547;p2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548" name="Google Shape;1548;p24"/>
            <p:cNvGrpSpPr/>
            <p:nvPr/>
          </p:nvGrpSpPr>
          <p:grpSpPr>
            <a:xfrm rot="-2905128">
              <a:off x="8332296" y="2467544"/>
              <a:ext cx="1345374" cy="671268"/>
              <a:chOff x="3928210" y="1337178"/>
              <a:chExt cx="913545" cy="455852"/>
            </a:xfrm>
          </p:grpSpPr>
          <p:sp>
            <p:nvSpPr>
              <p:cNvPr id="1549" name="Google Shape;1549;p24"/>
              <p:cNvSpPr/>
              <p:nvPr/>
            </p:nvSpPr>
            <p:spPr>
              <a:xfrm>
                <a:off x="3928210" y="1337178"/>
                <a:ext cx="913545" cy="455852"/>
              </a:xfrm>
              <a:custGeom>
                <a:avLst/>
                <a:gdLst/>
                <a:ahLst/>
                <a:cxnLst/>
                <a:rect l="l" t="t" r="r" b="b"/>
                <a:pathLst>
                  <a:path w="30561" h="15251" extrusionOk="0">
                    <a:moveTo>
                      <a:pt x="15519" y="1"/>
                    </a:moveTo>
                    <a:cubicBezTo>
                      <a:pt x="15210" y="1"/>
                      <a:pt x="14892" y="8"/>
                      <a:pt x="14574" y="22"/>
                    </a:cubicBezTo>
                    <a:cubicBezTo>
                      <a:pt x="8213" y="300"/>
                      <a:pt x="4413" y="3690"/>
                      <a:pt x="2345" y="6482"/>
                    </a:cubicBezTo>
                    <a:cubicBezTo>
                      <a:pt x="1567" y="7534"/>
                      <a:pt x="890" y="8689"/>
                      <a:pt x="337" y="9912"/>
                    </a:cubicBezTo>
                    <a:cubicBezTo>
                      <a:pt x="1" y="10653"/>
                      <a:pt x="270" y="11528"/>
                      <a:pt x="965" y="11952"/>
                    </a:cubicBezTo>
                    <a:cubicBezTo>
                      <a:pt x="965" y="11952"/>
                      <a:pt x="1277" y="12142"/>
                      <a:pt x="1385" y="12210"/>
                    </a:cubicBezTo>
                    <a:cubicBezTo>
                      <a:pt x="1566" y="12322"/>
                      <a:pt x="1744" y="12438"/>
                      <a:pt x="1926" y="12559"/>
                    </a:cubicBezTo>
                    <a:cubicBezTo>
                      <a:pt x="2293" y="12803"/>
                      <a:pt x="2681" y="13078"/>
                      <a:pt x="3119" y="13403"/>
                    </a:cubicBezTo>
                    <a:cubicBezTo>
                      <a:pt x="3449" y="13649"/>
                      <a:pt x="3778" y="13897"/>
                      <a:pt x="4105" y="14151"/>
                    </a:cubicBezTo>
                    <a:lnTo>
                      <a:pt x="4136" y="14175"/>
                    </a:lnTo>
                    <a:cubicBezTo>
                      <a:pt x="4448" y="14418"/>
                      <a:pt x="4759" y="14661"/>
                      <a:pt x="5069" y="14906"/>
                    </a:cubicBezTo>
                    <a:cubicBezTo>
                      <a:pt x="5368" y="15140"/>
                      <a:pt x="5717" y="15250"/>
                      <a:pt x="6060" y="15250"/>
                    </a:cubicBezTo>
                    <a:cubicBezTo>
                      <a:pt x="6694" y="15250"/>
                      <a:pt x="7310" y="14877"/>
                      <a:pt x="7565" y="14224"/>
                    </a:cubicBezTo>
                    <a:cubicBezTo>
                      <a:pt x="7820" y="13568"/>
                      <a:pt x="8122" y="12954"/>
                      <a:pt x="8460" y="12404"/>
                    </a:cubicBezTo>
                    <a:cubicBezTo>
                      <a:pt x="9936" y="9994"/>
                      <a:pt x="11981" y="8824"/>
                      <a:pt x="14710" y="8824"/>
                    </a:cubicBezTo>
                    <a:cubicBezTo>
                      <a:pt x="14793" y="8824"/>
                      <a:pt x="14875" y="8825"/>
                      <a:pt x="14960" y="8828"/>
                    </a:cubicBezTo>
                    <a:cubicBezTo>
                      <a:pt x="18484" y="8917"/>
                      <a:pt x="21046" y="10494"/>
                      <a:pt x="23264" y="13939"/>
                    </a:cubicBezTo>
                    <a:cubicBezTo>
                      <a:pt x="23570" y="14416"/>
                      <a:pt x="24087" y="14678"/>
                      <a:pt x="24617" y="14678"/>
                    </a:cubicBezTo>
                    <a:cubicBezTo>
                      <a:pt x="24890" y="14678"/>
                      <a:pt x="25166" y="14608"/>
                      <a:pt x="25419" y="14463"/>
                    </a:cubicBezTo>
                    <a:cubicBezTo>
                      <a:pt x="25710" y="14295"/>
                      <a:pt x="25981" y="14126"/>
                      <a:pt x="26233" y="13968"/>
                    </a:cubicBezTo>
                    <a:cubicBezTo>
                      <a:pt x="26233" y="13968"/>
                      <a:pt x="26537" y="13771"/>
                      <a:pt x="26630" y="13709"/>
                    </a:cubicBezTo>
                    <a:cubicBezTo>
                      <a:pt x="26856" y="13564"/>
                      <a:pt x="27080" y="13416"/>
                      <a:pt x="27305" y="13263"/>
                    </a:cubicBezTo>
                    <a:lnTo>
                      <a:pt x="27331" y="13246"/>
                    </a:lnTo>
                    <a:cubicBezTo>
                      <a:pt x="27727" y="12980"/>
                      <a:pt x="28122" y="12714"/>
                      <a:pt x="28519" y="12453"/>
                    </a:cubicBezTo>
                    <a:lnTo>
                      <a:pt x="28630" y="12381"/>
                    </a:lnTo>
                    <a:cubicBezTo>
                      <a:pt x="28719" y="12323"/>
                      <a:pt x="28809" y="12262"/>
                      <a:pt x="28900" y="12206"/>
                    </a:cubicBezTo>
                    <a:cubicBezTo>
                      <a:pt x="29077" y="12095"/>
                      <a:pt x="29268" y="11984"/>
                      <a:pt x="29485" y="11867"/>
                    </a:cubicBezTo>
                    <a:cubicBezTo>
                      <a:pt x="30269" y="11447"/>
                      <a:pt x="30561" y="10470"/>
                      <a:pt x="30140" y="9686"/>
                    </a:cubicBezTo>
                    <a:cubicBezTo>
                      <a:pt x="27566" y="4894"/>
                      <a:pt x="23813" y="1"/>
                      <a:pt x="155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50" name="Google Shape;1550;p24"/>
              <p:cNvSpPr/>
              <p:nvPr/>
            </p:nvSpPr>
            <p:spPr>
              <a:xfrm>
                <a:off x="3982017" y="1385301"/>
                <a:ext cx="804856" cy="294566"/>
              </a:xfrm>
              <a:custGeom>
                <a:avLst/>
                <a:gdLst/>
                <a:ahLst/>
                <a:cxnLst/>
                <a:rect l="l" t="t" r="r" b="b"/>
                <a:pathLst>
                  <a:path w="26925" h="9855" extrusionOk="0">
                    <a:moveTo>
                      <a:pt x="13720" y="0"/>
                    </a:moveTo>
                    <a:cubicBezTo>
                      <a:pt x="13434" y="0"/>
                      <a:pt x="13142" y="7"/>
                      <a:pt x="12844" y="20"/>
                    </a:cubicBezTo>
                    <a:cubicBezTo>
                      <a:pt x="7116" y="271"/>
                      <a:pt x="3697" y="3318"/>
                      <a:pt x="1840" y="5829"/>
                    </a:cubicBezTo>
                    <a:cubicBezTo>
                      <a:pt x="1014" y="6946"/>
                      <a:pt x="417" y="8048"/>
                      <a:pt x="0" y="8966"/>
                    </a:cubicBezTo>
                    <a:cubicBezTo>
                      <a:pt x="143" y="9055"/>
                      <a:pt x="288" y="9141"/>
                      <a:pt x="431" y="9230"/>
                    </a:cubicBezTo>
                    <a:cubicBezTo>
                      <a:pt x="754" y="9429"/>
                      <a:pt x="1067" y="9640"/>
                      <a:pt x="1381" y="9855"/>
                    </a:cubicBezTo>
                    <a:cubicBezTo>
                      <a:pt x="1765" y="8973"/>
                      <a:pt x="2342" y="7861"/>
                      <a:pt x="3175" y="6747"/>
                    </a:cubicBezTo>
                    <a:cubicBezTo>
                      <a:pt x="5573" y="3536"/>
                      <a:pt x="8849" y="1815"/>
                      <a:pt x="12914" y="1637"/>
                    </a:cubicBezTo>
                    <a:cubicBezTo>
                      <a:pt x="13182" y="1625"/>
                      <a:pt x="13444" y="1620"/>
                      <a:pt x="13701" y="1620"/>
                    </a:cubicBezTo>
                    <a:cubicBezTo>
                      <a:pt x="20608" y="1620"/>
                      <a:pt x="23463" y="5806"/>
                      <a:pt x="25543" y="9686"/>
                    </a:cubicBezTo>
                    <a:cubicBezTo>
                      <a:pt x="25774" y="9533"/>
                      <a:pt x="26009" y="9379"/>
                      <a:pt x="26244" y="9231"/>
                    </a:cubicBezTo>
                    <a:cubicBezTo>
                      <a:pt x="26466" y="9090"/>
                      <a:pt x="26693" y="8962"/>
                      <a:pt x="26925" y="8836"/>
                    </a:cubicBezTo>
                    <a:cubicBezTo>
                      <a:pt x="24718" y="4737"/>
                      <a:pt x="21470" y="0"/>
                      <a:pt x="137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51" name="Google Shape;1551;p24"/>
              <p:cNvSpPr/>
              <p:nvPr/>
            </p:nvSpPr>
            <p:spPr>
              <a:xfrm>
                <a:off x="4012447" y="1420690"/>
                <a:ext cx="742739" cy="279561"/>
              </a:xfrm>
              <a:custGeom>
                <a:avLst/>
                <a:gdLst/>
                <a:ahLst/>
                <a:cxnLst/>
                <a:rect l="l" t="t" r="r" b="b"/>
                <a:pathLst>
                  <a:path w="24847" h="9353" extrusionOk="0">
                    <a:moveTo>
                      <a:pt x="12167" y="1"/>
                    </a:moveTo>
                    <a:cubicBezTo>
                      <a:pt x="12049" y="1"/>
                      <a:pt x="11930" y="2"/>
                      <a:pt x="11810" y="4"/>
                    </a:cubicBezTo>
                    <a:cubicBezTo>
                      <a:pt x="6428" y="113"/>
                      <a:pt x="3287" y="3043"/>
                      <a:pt x="1602" y="5481"/>
                    </a:cubicBezTo>
                    <a:cubicBezTo>
                      <a:pt x="885" y="6521"/>
                      <a:pt x="366" y="7552"/>
                      <a:pt x="0" y="8424"/>
                    </a:cubicBezTo>
                    <a:cubicBezTo>
                      <a:pt x="447" y="8720"/>
                      <a:pt x="882" y="9034"/>
                      <a:pt x="1311" y="9353"/>
                    </a:cubicBezTo>
                    <a:cubicBezTo>
                      <a:pt x="1650" y="8506"/>
                      <a:pt x="2157" y="7461"/>
                      <a:pt x="2882" y="6422"/>
                    </a:cubicBezTo>
                    <a:cubicBezTo>
                      <a:pt x="5057" y="3303"/>
                      <a:pt x="8098" y="1683"/>
                      <a:pt x="11917" y="1606"/>
                    </a:cubicBezTo>
                    <a:cubicBezTo>
                      <a:pt x="12026" y="1604"/>
                      <a:pt x="12133" y="1603"/>
                      <a:pt x="12240" y="1603"/>
                    </a:cubicBezTo>
                    <a:cubicBezTo>
                      <a:pt x="18607" y="1603"/>
                      <a:pt x="21523" y="5386"/>
                      <a:pt x="23588" y="9133"/>
                    </a:cubicBezTo>
                    <a:cubicBezTo>
                      <a:pt x="24007" y="8850"/>
                      <a:pt x="24425" y="8568"/>
                      <a:pt x="24847" y="8293"/>
                    </a:cubicBezTo>
                    <a:cubicBezTo>
                      <a:pt x="22630" y="4295"/>
                      <a:pt x="19317" y="1"/>
                      <a:pt x="12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52" name="Google Shape;1552;p24"/>
              <p:cNvSpPr/>
              <p:nvPr/>
            </p:nvSpPr>
            <p:spPr>
              <a:xfrm>
                <a:off x="4042818" y="1458292"/>
                <a:ext cx="680891" cy="263779"/>
              </a:xfrm>
              <a:custGeom>
                <a:avLst/>
                <a:gdLst/>
                <a:ahLst/>
                <a:cxnLst/>
                <a:rect l="l" t="t" r="r" b="b"/>
                <a:pathLst>
                  <a:path w="22778" h="8825" extrusionOk="0">
                    <a:moveTo>
                      <a:pt x="10698" y="1"/>
                    </a:moveTo>
                    <a:cubicBezTo>
                      <a:pt x="5717" y="1"/>
                      <a:pt x="2877" y="2795"/>
                      <a:pt x="1372" y="5150"/>
                    </a:cubicBezTo>
                    <a:cubicBezTo>
                      <a:pt x="761" y="6103"/>
                      <a:pt x="318" y="7056"/>
                      <a:pt x="0" y="7879"/>
                    </a:cubicBezTo>
                    <a:cubicBezTo>
                      <a:pt x="424" y="8188"/>
                      <a:pt x="840" y="8505"/>
                      <a:pt x="1255" y="8824"/>
                    </a:cubicBezTo>
                    <a:cubicBezTo>
                      <a:pt x="1550" y="8024"/>
                      <a:pt x="1982" y="7064"/>
                      <a:pt x="2596" y="6113"/>
                    </a:cubicBezTo>
                    <a:cubicBezTo>
                      <a:pt x="4536" y="3109"/>
                      <a:pt x="7315" y="1589"/>
                      <a:pt x="10852" y="1589"/>
                    </a:cubicBezTo>
                    <a:cubicBezTo>
                      <a:pt x="10880" y="1589"/>
                      <a:pt x="10907" y="1589"/>
                      <a:pt x="10935" y="1589"/>
                    </a:cubicBezTo>
                    <a:cubicBezTo>
                      <a:pt x="16662" y="1630"/>
                      <a:pt x="19564" y="4975"/>
                      <a:pt x="21607" y="8511"/>
                    </a:cubicBezTo>
                    <a:cubicBezTo>
                      <a:pt x="22003" y="8260"/>
                      <a:pt x="22389" y="8002"/>
                      <a:pt x="22778" y="7740"/>
                    </a:cubicBezTo>
                    <a:cubicBezTo>
                      <a:pt x="20559" y="3904"/>
                      <a:pt x="17266" y="48"/>
                      <a:pt x="10791" y="1"/>
                    </a:cubicBezTo>
                    <a:cubicBezTo>
                      <a:pt x="10760" y="1"/>
                      <a:pt x="10729" y="1"/>
                      <a:pt x="10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553" name="Google Shape;1553;p24"/>
              <p:cNvSpPr/>
              <p:nvPr/>
            </p:nvSpPr>
            <p:spPr>
              <a:xfrm>
                <a:off x="4073159" y="1505578"/>
                <a:ext cx="624843" cy="239269"/>
              </a:xfrm>
              <a:custGeom>
                <a:avLst/>
                <a:gdLst/>
                <a:ahLst/>
                <a:cxnLst/>
                <a:rect l="l" t="t" r="r" b="b"/>
                <a:pathLst>
                  <a:path w="20903" h="8005" extrusionOk="0">
                    <a:moveTo>
                      <a:pt x="9672" y="0"/>
                    </a:moveTo>
                    <a:cubicBezTo>
                      <a:pt x="5039" y="0"/>
                      <a:pt x="2429" y="2676"/>
                      <a:pt x="1049" y="4949"/>
                    </a:cubicBezTo>
                    <a:cubicBezTo>
                      <a:pt x="611" y="5671"/>
                      <a:pt x="267" y="6394"/>
                      <a:pt x="0" y="7059"/>
                    </a:cubicBezTo>
                    <a:cubicBezTo>
                      <a:pt x="91" y="7128"/>
                      <a:pt x="182" y="7199"/>
                      <a:pt x="273" y="7268"/>
                    </a:cubicBezTo>
                    <a:cubicBezTo>
                      <a:pt x="586" y="7511"/>
                      <a:pt x="901" y="7758"/>
                      <a:pt x="1214" y="8005"/>
                    </a:cubicBezTo>
                    <a:cubicBezTo>
                      <a:pt x="1468" y="7354"/>
                      <a:pt x="1801" y="6638"/>
                      <a:pt x="2237" y="5927"/>
                    </a:cubicBezTo>
                    <a:cubicBezTo>
                      <a:pt x="4008" y="3038"/>
                      <a:pt x="6573" y="1577"/>
                      <a:pt x="9864" y="1577"/>
                    </a:cubicBezTo>
                    <a:cubicBezTo>
                      <a:pt x="9959" y="1577"/>
                      <a:pt x="10053" y="1579"/>
                      <a:pt x="10149" y="1581"/>
                    </a:cubicBezTo>
                    <a:cubicBezTo>
                      <a:pt x="15007" y="1705"/>
                      <a:pt x="17791" y="4362"/>
                      <a:pt x="19767" y="7430"/>
                    </a:cubicBezTo>
                    <a:cubicBezTo>
                      <a:pt x="20028" y="7281"/>
                      <a:pt x="20282" y="7121"/>
                      <a:pt x="20528" y="6967"/>
                    </a:cubicBezTo>
                    <a:cubicBezTo>
                      <a:pt x="20655" y="6888"/>
                      <a:pt x="20777" y="6805"/>
                      <a:pt x="20903" y="6724"/>
                    </a:cubicBezTo>
                    <a:cubicBezTo>
                      <a:pt x="18731" y="3297"/>
                      <a:pt x="15562" y="145"/>
                      <a:pt x="9987" y="4"/>
                    </a:cubicBezTo>
                    <a:cubicBezTo>
                      <a:pt x="9881" y="2"/>
                      <a:pt x="9776" y="0"/>
                      <a:pt x="96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554" name="Google Shape;1554;p24"/>
            <p:cNvSpPr/>
            <p:nvPr/>
          </p:nvSpPr>
          <p:spPr>
            <a:xfrm>
              <a:off x="34487" y="7613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3683062" y="1422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5418787" y="25495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764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2">
  <p:cSld name="Title and two columns 2"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25"/>
          <p:cNvSpPr/>
          <p:nvPr/>
        </p:nvSpPr>
        <p:spPr>
          <a:xfrm>
            <a:off x="-1307344" y="4753654"/>
            <a:ext cx="2197816" cy="1347999"/>
          </a:xfrm>
          <a:custGeom>
            <a:avLst/>
            <a:gdLst/>
            <a:ahLst/>
            <a:cxnLst/>
            <a:rect l="l" t="t" r="r" b="b"/>
            <a:pathLst>
              <a:path w="55143" h="33824" extrusionOk="0">
                <a:moveTo>
                  <a:pt x="27167" y="1"/>
                </a:moveTo>
                <a:cubicBezTo>
                  <a:pt x="25932" y="1"/>
                  <a:pt x="24688" y="473"/>
                  <a:pt x="23706" y="1237"/>
                </a:cubicBezTo>
                <a:cubicBezTo>
                  <a:pt x="22860" y="1895"/>
                  <a:pt x="22154" y="2813"/>
                  <a:pt x="22013" y="3876"/>
                </a:cubicBezTo>
                <a:cubicBezTo>
                  <a:pt x="21750" y="3560"/>
                  <a:pt x="21345" y="3407"/>
                  <a:pt x="20938" y="3407"/>
                </a:cubicBezTo>
                <a:cubicBezTo>
                  <a:pt x="20442" y="3407"/>
                  <a:pt x="19942" y="3633"/>
                  <a:pt x="19690" y="4065"/>
                </a:cubicBezTo>
                <a:cubicBezTo>
                  <a:pt x="19409" y="3807"/>
                  <a:pt x="19038" y="3688"/>
                  <a:pt x="18663" y="3688"/>
                </a:cubicBezTo>
                <a:cubicBezTo>
                  <a:pt x="18126" y="3688"/>
                  <a:pt x="17579" y="3931"/>
                  <a:pt x="17270" y="4362"/>
                </a:cubicBezTo>
                <a:lnTo>
                  <a:pt x="17270" y="4362"/>
                </a:lnTo>
                <a:cubicBezTo>
                  <a:pt x="16648" y="3586"/>
                  <a:pt x="15645" y="3149"/>
                  <a:pt x="14651" y="3149"/>
                </a:cubicBezTo>
                <a:cubicBezTo>
                  <a:pt x="14159" y="3149"/>
                  <a:pt x="13670" y="3256"/>
                  <a:pt x="13231" y="3482"/>
                </a:cubicBezTo>
                <a:cubicBezTo>
                  <a:pt x="11828" y="4207"/>
                  <a:pt x="11124" y="6051"/>
                  <a:pt x="11688" y="7526"/>
                </a:cubicBezTo>
                <a:cubicBezTo>
                  <a:pt x="11315" y="7487"/>
                  <a:pt x="10936" y="7452"/>
                  <a:pt x="10560" y="7452"/>
                </a:cubicBezTo>
                <a:cubicBezTo>
                  <a:pt x="10122" y="7452"/>
                  <a:pt x="9688" y="7499"/>
                  <a:pt x="9274" y="7639"/>
                </a:cubicBezTo>
                <a:cubicBezTo>
                  <a:pt x="7818" y="8133"/>
                  <a:pt x="6923" y="9883"/>
                  <a:pt x="7376" y="11355"/>
                </a:cubicBezTo>
                <a:cubicBezTo>
                  <a:pt x="7413" y="11475"/>
                  <a:pt x="7458" y="11605"/>
                  <a:pt x="7408" y="11721"/>
                </a:cubicBezTo>
                <a:cubicBezTo>
                  <a:pt x="7345" y="11869"/>
                  <a:pt x="7176" y="11905"/>
                  <a:pt x="7004" y="11905"/>
                </a:cubicBezTo>
                <a:cubicBezTo>
                  <a:pt x="6936" y="11905"/>
                  <a:pt x="6868" y="11899"/>
                  <a:pt x="6806" y="11893"/>
                </a:cubicBezTo>
                <a:cubicBezTo>
                  <a:pt x="6661" y="11878"/>
                  <a:pt x="6498" y="11869"/>
                  <a:pt x="6325" y="11869"/>
                </a:cubicBezTo>
                <a:cubicBezTo>
                  <a:pt x="5674" y="11869"/>
                  <a:pt x="4899" y="11998"/>
                  <a:pt x="4553" y="12426"/>
                </a:cubicBezTo>
                <a:cubicBezTo>
                  <a:pt x="3863" y="13282"/>
                  <a:pt x="3619" y="15285"/>
                  <a:pt x="4240" y="15988"/>
                </a:cubicBezTo>
                <a:cubicBezTo>
                  <a:pt x="4539" y="16328"/>
                  <a:pt x="3240" y="16194"/>
                  <a:pt x="2098" y="17923"/>
                </a:cubicBezTo>
                <a:cubicBezTo>
                  <a:pt x="1" y="21098"/>
                  <a:pt x="2594" y="25001"/>
                  <a:pt x="5691" y="25001"/>
                </a:cubicBezTo>
                <a:cubicBezTo>
                  <a:pt x="6253" y="25001"/>
                  <a:pt x="6831" y="24872"/>
                  <a:pt x="7401" y="24588"/>
                </a:cubicBezTo>
                <a:lnTo>
                  <a:pt x="7401" y="24588"/>
                </a:lnTo>
                <a:cubicBezTo>
                  <a:pt x="6619" y="25295"/>
                  <a:pt x="6484" y="26476"/>
                  <a:pt x="6619" y="27521"/>
                </a:cubicBezTo>
                <a:cubicBezTo>
                  <a:pt x="6734" y="28403"/>
                  <a:pt x="7029" y="29302"/>
                  <a:pt x="7671" y="29916"/>
                </a:cubicBezTo>
                <a:cubicBezTo>
                  <a:pt x="8357" y="30575"/>
                  <a:pt x="9332" y="30817"/>
                  <a:pt x="10264" y="31010"/>
                </a:cubicBezTo>
                <a:cubicBezTo>
                  <a:pt x="10885" y="31137"/>
                  <a:pt x="11516" y="31252"/>
                  <a:pt x="12147" y="31252"/>
                </a:cubicBezTo>
                <a:cubicBezTo>
                  <a:pt x="12304" y="31252"/>
                  <a:pt x="12462" y="31245"/>
                  <a:pt x="12620" y="31229"/>
                </a:cubicBezTo>
                <a:cubicBezTo>
                  <a:pt x="13407" y="31147"/>
                  <a:pt x="14201" y="30814"/>
                  <a:pt x="14678" y="30180"/>
                </a:cubicBezTo>
                <a:cubicBezTo>
                  <a:pt x="14678" y="30180"/>
                  <a:pt x="15554" y="33213"/>
                  <a:pt x="19451" y="33213"/>
                </a:cubicBezTo>
                <a:cubicBezTo>
                  <a:pt x="23348" y="33213"/>
                  <a:pt x="25529" y="30256"/>
                  <a:pt x="25529" y="30256"/>
                </a:cubicBezTo>
                <a:cubicBezTo>
                  <a:pt x="25529" y="30256"/>
                  <a:pt x="28173" y="33823"/>
                  <a:pt x="31806" y="33823"/>
                </a:cubicBezTo>
                <a:cubicBezTo>
                  <a:pt x="35438" y="33823"/>
                  <a:pt x="38099" y="30454"/>
                  <a:pt x="38099" y="30454"/>
                </a:cubicBezTo>
                <a:cubicBezTo>
                  <a:pt x="38099" y="30454"/>
                  <a:pt x="39543" y="33212"/>
                  <a:pt x="42974" y="33212"/>
                </a:cubicBezTo>
                <a:cubicBezTo>
                  <a:pt x="46405" y="33212"/>
                  <a:pt x="49708" y="31378"/>
                  <a:pt x="48849" y="28141"/>
                </a:cubicBezTo>
                <a:cubicBezTo>
                  <a:pt x="48849" y="28141"/>
                  <a:pt x="54458" y="25286"/>
                  <a:pt x="49389" y="20424"/>
                </a:cubicBezTo>
                <a:cubicBezTo>
                  <a:pt x="49389" y="20424"/>
                  <a:pt x="55142" y="17957"/>
                  <a:pt x="50302" y="13646"/>
                </a:cubicBezTo>
                <a:cubicBezTo>
                  <a:pt x="50302" y="13646"/>
                  <a:pt x="51741" y="11917"/>
                  <a:pt x="50956" y="9359"/>
                </a:cubicBezTo>
                <a:cubicBezTo>
                  <a:pt x="50335" y="7334"/>
                  <a:pt x="48614" y="5638"/>
                  <a:pt x="46545" y="5180"/>
                </a:cubicBezTo>
                <a:cubicBezTo>
                  <a:pt x="46195" y="5102"/>
                  <a:pt x="45836" y="5064"/>
                  <a:pt x="45477" y="5064"/>
                </a:cubicBezTo>
                <a:cubicBezTo>
                  <a:pt x="43715" y="5064"/>
                  <a:pt x="41942" y="5972"/>
                  <a:pt x="41104" y="7520"/>
                </a:cubicBezTo>
                <a:cubicBezTo>
                  <a:pt x="41012" y="6821"/>
                  <a:pt x="40814" y="6092"/>
                  <a:pt x="40292" y="5619"/>
                </a:cubicBezTo>
                <a:cubicBezTo>
                  <a:pt x="40024" y="5376"/>
                  <a:pt x="39648" y="5239"/>
                  <a:pt x="39288" y="5239"/>
                </a:cubicBezTo>
                <a:cubicBezTo>
                  <a:pt x="38947" y="5239"/>
                  <a:pt x="38620" y="5361"/>
                  <a:pt x="38411" y="5633"/>
                </a:cubicBezTo>
                <a:cubicBezTo>
                  <a:pt x="38402" y="5020"/>
                  <a:pt x="38008" y="4432"/>
                  <a:pt x="37448" y="4187"/>
                </a:cubicBezTo>
                <a:cubicBezTo>
                  <a:pt x="37250" y="4101"/>
                  <a:pt x="37036" y="4059"/>
                  <a:pt x="36821" y="4059"/>
                </a:cubicBezTo>
                <a:cubicBezTo>
                  <a:pt x="36425" y="4059"/>
                  <a:pt x="36028" y="4201"/>
                  <a:pt x="35733" y="4467"/>
                </a:cubicBezTo>
                <a:cubicBezTo>
                  <a:pt x="35431" y="3603"/>
                  <a:pt x="34625" y="2937"/>
                  <a:pt x="33720" y="2803"/>
                </a:cubicBezTo>
                <a:cubicBezTo>
                  <a:pt x="33604" y="2786"/>
                  <a:pt x="33488" y="2777"/>
                  <a:pt x="33371" y="2777"/>
                </a:cubicBezTo>
                <a:cubicBezTo>
                  <a:pt x="32575" y="2777"/>
                  <a:pt x="31781" y="3167"/>
                  <a:pt x="31311" y="3813"/>
                </a:cubicBezTo>
                <a:cubicBezTo>
                  <a:pt x="31330" y="2145"/>
                  <a:pt x="30015" y="628"/>
                  <a:pt x="28409" y="170"/>
                </a:cubicBezTo>
                <a:cubicBezTo>
                  <a:pt x="28003" y="55"/>
                  <a:pt x="27585" y="1"/>
                  <a:pt x="27167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grpSp>
        <p:nvGrpSpPr>
          <p:cNvPr id="1559" name="Google Shape;1559;p25"/>
          <p:cNvGrpSpPr/>
          <p:nvPr/>
        </p:nvGrpSpPr>
        <p:grpSpPr>
          <a:xfrm>
            <a:off x="3830366" y="6143338"/>
            <a:ext cx="8695061" cy="2959225"/>
            <a:chOff x="715728" y="1849983"/>
            <a:chExt cx="3985391" cy="1356364"/>
          </a:xfrm>
        </p:grpSpPr>
        <p:sp>
          <p:nvSpPr>
            <p:cNvPr id="1560" name="Google Shape;1560;p25"/>
            <p:cNvSpPr/>
            <p:nvPr/>
          </p:nvSpPr>
          <p:spPr>
            <a:xfrm>
              <a:off x="715728" y="1917465"/>
              <a:ext cx="3985391" cy="1288882"/>
            </a:xfrm>
            <a:custGeom>
              <a:avLst/>
              <a:gdLst/>
              <a:ahLst/>
              <a:cxnLst/>
              <a:rect l="l" t="t" r="r" b="b"/>
              <a:pathLst>
                <a:path w="72340" h="23397" extrusionOk="0">
                  <a:moveTo>
                    <a:pt x="56104" y="1"/>
                  </a:moveTo>
                  <a:cubicBezTo>
                    <a:pt x="50157" y="1"/>
                    <a:pt x="42266" y="622"/>
                    <a:pt x="32019" y="2509"/>
                  </a:cubicBezTo>
                  <a:cubicBezTo>
                    <a:pt x="3954" y="7679"/>
                    <a:pt x="0" y="11476"/>
                    <a:pt x="0" y="11476"/>
                  </a:cubicBezTo>
                  <a:lnTo>
                    <a:pt x="359" y="23396"/>
                  </a:lnTo>
                  <a:lnTo>
                    <a:pt x="72339" y="20007"/>
                  </a:lnTo>
                  <a:lnTo>
                    <a:pt x="71807" y="2304"/>
                  </a:lnTo>
                  <a:cubicBezTo>
                    <a:pt x="71807" y="2304"/>
                    <a:pt x="67559" y="1"/>
                    <a:pt x="561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1" name="Google Shape;1561;p25"/>
            <p:cNvSpPr/>
            <p:nvPr/>
          </p:nvSpPr>
          <p:spPr>
            <a:xfrm>
              <a:off x="2003951" y="2074354"/>
              <a:ext cx="81427" cy="102242"/>
            </a:xfrm>
            <a:custGeom>
              <a:avLst/>
              <a:gdLst/>
              <a:ahLst/>
              <a:cxnLst/>
              <a:rect l="l" t="t" r="r" b="b"/>
              <a:pathLst>
                <a:path w="1478" h="1856" extrusionOk="0">
                  <a:moveTo>
                    <a:pt x="413" y="0"/>
                  </a:moveTo>
                  <a:cubicBezTo>
                    <a:pt x="292" y="0"/>
                    <a:pt x="167" y="88"/>
                    <a:pt x="99" y="209"/>
                  </a:cubicBezTo>
                  <a:cubicBezTo>
                    <a:pt x="11" y="365"/>
                    <a:pt x="0" y="562"/>
                    <a:pt x="10" y="746"/>
                  </a:cubicBezTo>
                  <a:cubicBezTo>
                    <a:pt x="28" y="1136"/>
                    <a:pt x="131" y="1520"/>
                    <a:pt x="302" y="1856"/>
                  </a:cubicBezTo>
                  <a:lnTo>
                    <a:pt x="1129" y="1705"/>
                  </a:lnTo>
                  <a:cubicBezTo>
                    <a:pt x="1211" y="1698"/>
                    <a:pt x="1262" y="1605"/>
                    <a:pt x="1294" y="1520"/>
                  </a:cubicBezTo>
                  <a:cubicBezTo>
                    <a:pt x="1405" y="1233"/>
                    <a:pt x="1467" y="924"/>
                    <a:pt x="1475" y="614"/>
                  </a:cubicBezTo>
                  <a:cubicBezTo>
                    <a:pt x="1478" y="540"/>
                    <a:pt x="1475" y="463"/>
                    <a:pt x="1443" y="398"/>
                  </a:cubicBezTo>
                  <a:cubicBezTo>
                    <a:pt x="1417" y="349"/>
                    <a:pt x="1366" y="313"/>
                    <a:pt x="1318" y="313"/>
                  </a:cubicBezTo>
                  <a:cubicBezTo>
                    <a:pt x="1304" y="313"/>
                    <a:pt x="1289" y="316"/>
                    <a:pt x="1276" y="323"/>
                  </a:cubicBezTo>
                  <a:cubicBezTo>
                    <a:pt x="1234" y="346"/>
                    <a:pt x="1211" y="401"/>
                    <a:pt x="1191" y="450"/>
                  </a:cubicBezTo>
                  <a:cubicBezTo>
                    <a:pt x="1094" y="701"/>
                    <a:pt x="995" y="951"/>
                    <a:pt x="899" y="1204"/>
                  </a:cubicBezTo>
                  <a:cubicBezTo>
                    <a:pt x="879" y="923"/>
                    <a:pt x="829" y="646"/>
                    <a:pt x="747" y="379"/>
                  </a:cubicBezTo>
                  <a:cubicBezTo>
                    <a:pt x="703" y="237"/>
                    <a:pt x="641" y="87"/>
                    <a:pt x="520" y="25"/>
                  </a:cubicBezTo>
                  <a:cubicBezTo>
                    <a:pt x="485" y="8"/>
                    <a:pt x="449" y="0"/>
                    <a:pt x="4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2" name="Google Shape;1562;p25"/>
            <p:cNvSpPr/>
            <p:nvPr/>
          </p:nvSpPr>
          <p:spPr>
            <a:xfrm>
              <a:off x="2211099" y="2049124"/>
              <a:ext cx="54376" cy="82576"/>
            </a:xfrm>
            <a:custGeom>
              <a:avLst/>
              <a:gdLst/>
              <a:ahLst/>
              <a:cxnLst/>
              <a:rect l="l" t="t" r="r" b="b"/>
              <a:pathLst>
                <a:path w="987" h="1499" extrusionOk="0">
                  <a:moveTo>
                    <a:pt x="842" y="0"/>
                  </a:moveTo>
                  <a:cubicBezTo>
                    <a:pt x="837" y="0"/>
                    <a:pt x="832" y="1"/>
                    <a:pt x="826" y="2"/>
                  </a:cubicBezTo>
                  <a:cubicBezTo>
                    <a:pt x="768" y="13"/>
                    <a:pt x="736" y="82"/>
                    <a:pt x="715" y="146"/>
                  </a:cubicBezTo>
                  <a:cubicBezTo>
                    <a:pt x="654" y="321"/>
                    <a:pt x="597" y="497"/>
                    <a:pt x="548" y="677"/>
                  </a:cubicBezTo>
                  <a:cubicBezTo>
                    <a:pt x="506" y="489"/>
                    <a:pt x="436" y="301"/>
                    <a:pt x="312" y="168"/>
                  </a:cubicBezTo>
                  <a:cubicBezTo>
                    <a:pt x="276" y="129"/>
                    <a:pt x="225" y="96"/>
                    <a:pt x="178" y="96"/>
                  </a:cubicBezTo>
                  <a:cubicBezTo>
                    <a:pt x="157" y="96"/>
                    <a:pt x="138" y="102"/>
                    <a:pt x="120" y="118"/>
                  </a:cubicBezTo>
                  <a:cubicBezTo>
                    <a:pt x="105" y="132"/>
                    <a:pt x="93" y="151"/>
                    <a:pt x="84" y="171"/>
                  </a:cubicBezTo>
                  <a:cubicBezTo>
                    <a:pt x="12" y="317"/>
                    <a:pt x="0" y="492"/>
                    <a:pt x="23" y="657"/>
                  </a:cubicBezTo>
                  <a:cubicBezTo>
                    <a:pt x="47" y="822"/>
                    <a:pt x="103" y="977"/>
                    <a:pt x="157" y="1132"/>
                  </a:cubicBezTo>
                  <a:cubicBezTo>
                    <a:pt x="202" y="1254"/>
                    <a:pt x="245" y="1375"/>
                    <a:pt x="288" y="1498"/>
                  </a:cubicBezTo>
                  <a:lnTo>
                    <a:pt x="747" y="1241"/>
                  </a:lnTo>
                  <a:cubicBezTo>
                    <a:pt x="908" y="938"/>
                    <a:pt x="987" y="582"/>
                    <a:pt x="973" y="229"/>
                  </a:cubicBezTo>
                  <a:cubicBezTo>
                    <a:pt x="971" y="175"/>
                    <a:pt x="966" y="119"/>
                    <a:pt x="943" y="74"/>
                  </a:cubicBezTo>
                  <a:cubicBezTo>
                    <a:pt x="922" y="33"/>
                    <a:pt x="884" y="0"/>
                    <a:pt x="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3" name="Google Shape;1563;p25"/>
            <p:cNvSpPr/>
            <p:nvPr/>
          </p:nvSpPr>
          <p:spPr>
            <a:xfrm>
              <a:off x="3319280" y="1849983"/>
              <a:ext cx="81482" cy="102297"/>
            </a:xfrm>
            <a:custGeom>
              <a:avLst/>
              <a:gdLst/>
              <a:ahLst/>
              <a:cxnLst/>
              <a:rect l="l" t="t" r="r" b="b"/>
              <a:pathLst>
                <a:path w="1479" h="1857" extrusionOk="0">
                  <a:moveTo>
                    <a:pt x="414" y="1"/>
                  </a:moveTo>
                  <a:cubicBezTo>
                    <a:pt x="292" y="1"/>
                    <a:pt x="168" y="89"/>
                    <a:pt x="99" y="210"/>
                  </a:cubicBezTo>
                  <a:cubicBezTo>
                    <a:pt x="12" y="366"/>
                    <a:pt x="1" y="562"/>
                    <a:pt x="10" y="747"/>
                  </a:cubicBezTo>
                  <a:cubicBezTo>
                    <a:pt x="29" y="1137"/>
                    <a:pt x="130" y="1521"/>
                    <a:pt x="303" y="1857"/>
                  </a:cubicBezTo>
                  <a:lnTo>
                    <a:pt x="1130" y="1706"/>
                  </a:lnTo>
                  <a:cubicBezTo>
                    <a:pt x="1212" y="1699"/>
                    <a:pt x="1262" y="1605"/>
                    <a:pt x="1295" y="1521"/>
                  </a:cubicBezTo>
                  <a:cubicBezTo>
                    <a:pt x="1405" y="1234"/>
                    <a:pt x="1467" y="925"/>
                    <a:pt x="1476" y="615"/>
                  </a:cubicBezTo>
                  <a:cubicBezTo>
                    <a:pt x="1478" y="541"/>
                    <a:pt x="1476" y="464"/>
                    <a:pt x="1443" y="399"/>
                  </a:cubicBezTo>
                  <a:cubicBezTo>
                    <a:pt x="1417" y="350"/>
                    <a:pt x="1367" y="313"/>
                    <a:pt x="1319" y="313"/>
                  </a:cubicBezTo>
                  <a:cubicBezTo>
                    <a:pt x="1304" y="313"/>
                    <a:pt x="1290" y="317"/>
                    <a:pt x="1277" y="324"/>
                  </a:cubicBezTo>
                  <a:cubicBezTo>
                    <a:pt x="1234" y="346"/>
                    <a:pt x="1212" y="401"/>
                    <a:pt x="1192" y="451"/>
                  </a:cubicBezTo>
                  <a:cubicBezTo>
                    <a:pt x="1094" y="702"/>
                    <a:pt x="996" y="952"/>
                    <a:pt x="900" y="1205"/>
                  </a:cubicBezTo>
                  <a:cubicBezTo>
                    <a:pt x="880" y="924"/>
                    <a:pt x="829" y="647"/>
                    <a:pt x="747" y="380"/>
                  </a:cubicBezTo>
                  <a:cubicBezTo>
                    <a:pt x="703" y="238"/>
                    <a:pt x="641" y="88"/>
                    <a:pt x="520" y="26"/>
                  </a:cubicBezTo>
                  <a:cubicBezTo>
                    <a:pt x="486" y="9"/>
                    <a:pt x="450" y="1"/>
                    <a:pt x="4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4" name="Google Shape;1564;p25"/>
            <p:cNvSpPr/>
            <p:nvPr/>
          </p:nvSpPr>
          <p:spPr>
            <a:xfrm>
              <a:off x="4526958" y="1924131"/>
              <a:ext cx="87377" cy="105548"/>
            </a:xfrm>
            <a:custGeom>
              <a:avLst/>
              <a:gdLst/>
              <a:ahLst/>
              <a:cxnLst/>
              <a:rect l="l" t="t" r="r" b="b"/>
              <a:pathLst>
                <a:path w="1586" h="1916" extrusionOk="0">
                  <a:moveTo>
                    <a:pt x="619" y="1"/>
                  </a:moveTo>
                  <a:cubicBezTo>
                    <a:pt x="534" y="1"/>
                    <a:pt x="446" y="34"/>
                    <a:pt x="378" y="93"/>
                  </a:cubicBezTo>
                  <a:cubicBezTo>
                    <a:pt x="247" y="206"/>
                    <a:pt x="176" y="384"/>
                    <a:pt x="127" y="563"/>
                  </a:cubicBezTo>
                  <a:cubicBezTo>
                    <a:pt x="25" y="937"/>
                    <a:pt x="0" y="1336"/>
                    <a:pt x="59" y="1722"/>
                  </a:cubicBezTo>
                  <a:lnTo>
                    <a:pt x="879" y="1911"/>
                  </a:lnTo>
                  <a:cubicBezTo>
                    <a:pt x="890" y="1914"/>
                    <a:pt x="902" y="1916"/>
                    <a:pt x="913" y="1916"/>
                  </a:cubicBezTo>
                  <a:cubicBezTo>
                    <a:pt x="978" y="1916"/>
                    <a:pt x="1041" y="1859"/>
                    <a:pt x="1090" y="1802"/>
                  </a:cubicBezTo>
                  <a:cubicBezTo>
                    <a:pt x="1282" y="1581"/>
                    <a:pt x="1436" y="1314"/>
                    <a:pt x="1537" y="1025"/>
                  </a:cubicBezTo>
                  <a:cubicBezTo>
                    <a:pt x="1561" y="955"/>
                    <a:pt x="1585" y="882"/>
                    <a:pt x="1572" y="807"/>
                  </a:cubicBezTo>
                  <a:cubicBezTo>
                    <a:pt x="1562" y="739"/>
                    <a:pt x="1510" y="671"/>
                    <a:pt x="1449" y="671"/>
                  </a:cubicBezTo>
                  <a:cubicBezTo>
                    <a:pt x="1446" y="671"/>
                    <a:pt x="1443" y="671"/>
                    <a:pt x="1440" y="672"/>
                  </a:cubicBezTo>
                  <a:cubicBezTo>
                    <a:pt x="1392" y="677"/>
                    <a:pt x="1355" y="718"/>
                    <a:pt x="1321" y="756"/>
                  </a:cubicBezTo>
                  <a:cubicBezTo>
                    <a:pt x="1152" y="953"/>
                    <a:pt x="985" y="1150"/>
                    <a:pt x="816" y="1346"/>
                  </a:cubicBezTo>
                  <a:cubicBezTo>
                    <a:pt x="884" y="1074"/>
                    <a:pt x="922" y="793"/>
                    <a:pt x="929" y="514"/>
                  </a:cubicBezTo>
                  <a:cubicBezTo>
                    <a:pt x="932" y="363"/>
                    <a:pt x="919" y="196"/>
                    <a:pt x="826" y="90"/>
                  </a:cubicBezTo>
                  <a:cubicBezTo>
                    <a:pt x="771" y="28"/>
                    <a:pt x="696" y="1"/>
                    <a:pt x="6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5" name="Google Shape;1565;p25"/>
            <p:cNvSpPr/>
            <p:nvPr/>
          </p:nvSpPr>
          <p:spPr>
            <a:xfrm>
              <a:off x="3239562" y="1879124"/>
              <a:ext cx="55148" cy="85771"/>
            </a:xfrm>
            <a:custGeom>
              <a:avLst/>
              <a:gdLst/>
              <a:ahLst/>
              <a:cxnLst/>
              <a:rect l="l" t="t" r="r" b="b"/>
              <a:pathLst>
                <a:path w="1001" h="1557" extrusionOk="0">
                  <a:moveTo>
                    <a:pt x="809" y="1"/>
                  </a:moveTo>
                  <a:cubicBezTo>
                    <a:pt x="800" y="1"/>
                    <a:pt x="792" y="2"/>
                    <a:pt x="783" y="5"/>
                  </a:cubicBezTo>
                  <a:cubicBezTo>
                    <a:pt x="726" y="25"/>
                    <a:pt x="702" y="98"/>
                    <a:pt x="685" y="162"/>
                  </a:cubicBezTo>
                  <a:cubicBezTo>
                    <a:pt x="642" y="343"/>
                    <a:pt x="603" y="526"/>
                    <a:pt x="571" y="710"/>
                  </a:cubicBezTo>
                  <a:cubicBezTo>
                    <a:pt x="512" y="527"/>
                    <a:pt x="424" y="351"/>
                    <a:pt x="289" y="234"/>
                  </a:cubicBezTo>
                  <a:cubicBezTo>
                    <a:pt x="252" y="203"/>
                    <a:pt x="205" y="179"/>
                    <a:pt x="162" y="179"/>
                  </a:cubicBezTo>
                  <a:cubicBezTo>
                    <a:pt x="136" y="179"/>
                    <a:pt x="111" y="187"/>
                    <a:pt x="91" y="208"/>
                  </a:cubicBezTo>
                  <a:cubicBezTo>
                    <a:pt x="77" y="224"/>
                    <a:pt x="67" y="245"/>
                    <a:pt x="60" y="266"/>
                  </a:cubicBezTo>
                  <a:cubicBezTo>
                    <a:pt x="1" y="420"/>
                    <a:pt x="8" y="597"/>
                    <a:pt x="47" y="756"/>
                  </a:cubicBezTo>
                  <a:cubicBezTo>
                    <a:pt x="85" y="917"/>
                    <a:pt x="156" y="1064"/>
                    <a:pt x="227" y="1211"/>
                  </a:cubicBezTo>
                  <a:cubicBezTo>
                    <a:pt x="282" y="1325"/>
                    <a:pt x="337" y="1441"/>
                    <a:pt x="393" y="1556"/>
                  </a:cubicBezTo>
                  <a:lnTo>
                    <a:pt x="826" y="1246"/>
                  </a:lnTo>
                  <a:cubicBezTo>
                    <a:pt x="956" y="924"/>
                    <a:pt x="1000" y="558"/>
                    <a:pt x="952" y="211"/>
                  </a:cubicBezTo>
                  <a:cubicBezTo>
                    <a:pt x="945" y="159"/>
                    <a:pt x="935" y="104"/>
                    <a:pt x="907" y="62"/>
                  </a:cubicBezTo>
                  <a:cubicBezTo>
                    <a:pt x="884" y="26"/>
                    <a:pt x="847" y="1"/>
                    <a:pt x="8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6" name="Google Shape;1566;p25"/>
            <p:cNvSpPr/>
            <p:nvPr/>
          </p:nvSpPr>
          <p:spPr>
            <a:xfrm>
              <a:off x="3213393" y="2120628"/>
              <a:ext cx="185717" cy="101416"/>
            </a:xfrm>
            <a:custGeom>
              <a:avLst/>
              <a:gdLst/>
              <a:ahLst/>
              <a:cxnLst/>
              <a:rect l="l" t="t" r="r" b="b"/>
              <a:pathLst>
                <a:path w="3371" h="1841" extrusionOk="0">
                  <a:moveTo>
                    <a:pt x="1943" y="0"/>
                  </a:moveTo>
                  <a:cubicBezTo>
                    <a:pt x="1612" y="0"/>
                    <a:pt x="1281" y="60"/>
                    <a:pt x="966" y="179"/>
                  </a:cubicBezTo>
                  <a:cubicBezTo>
                    <a:pt x="182" y="472"/>
                    <a:pt x="0" y="1736"/>
                    <a:pt x="950" y="1832"/>
                  </a:cubicBezTo>
                  <a:cubicBezTo>
                    <a:pt x="1005" y="1837"/>
                    <a:pt x="1063" y="1840"/>
                    <a:pt x="1123" y="1840"/>
                  </a:cubicBezTo>
                  <a:cubicBezTo>
                    <a:pt x="1788" y="1840"/>
                    <a:pt x="2698" y="1495"/>
                    <a:pt x="3118" y="988"/>
                  </a:cubicBezTo>
                  <a:cubicBezTo>
                    <a:pt x="3262" y="815"/>
                    <a:pt x="3371" y="529"/>
                    <a:pt x="3232" y="353"/>
                  </a:cubicBezTo>
                  <a:cubicBezTo>
                    <a:pt x="3184" y="293"/>
                    <a:pt x="3118" y="261"/>
                    <a:pt x="3052" y="231"/>
                  </a:cubicBezTo>
                  <a:cubicBezTo>
                    <a:pt x="2700" y="78"/>
                    <a:pt x="2322" y="0"/>
                    <a:pt x="19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7" name="Google Shape;1567;p25"/>
            <p:cNvSpPr/>
            <p:nvPr/>
          </p:nvSpPr>
          <p:spPr>
            <a:xfrm>
              <a:off x="3088498" y="2066807"/>
              <a:ext cx="136189" cy="76076"/>
            </a:xfrm>
            <a:custGeom>
              <a:avLst/>
              <a:gdLst/>
              <a:ahLst/>
              <a:cxnLst/>
              <a:rect l="l" t="t" r="r" b="b"/>
              <a:pathLst>
                <a:path w="2472" h="1381" extrusionOk="0">
                  <a:moveTo>
                    <a:pt x="1475" y="0"/>
                  </a:moveTo>
                  <a:cubicBezTo>
                    <a:pt x="1045" y="0"/>
                    <a:pt x="615" y="149"/>
                    <a:pt x="257" y="425"/>
                  </a:cubicBezTo>
                  <a:cubicBezTo>
                    <a:pt x="222" y="453"/>
                    <a:pt x="185" y="485"/>
                    <a:pt x="171" y="531"/>
                  </a:cubicBezTo>
                  <a:cubicBezTo>
                    <a:pt x="1" y="1099"/>
                    <a:pt x="602" y="1381"/>
                    <a:pt x="1229" y="1381"/>
                  </a:cubicBezTo>
                  <a:cubicBezTo>
                    <a:pt x="1760" y="1381"/>
                    <a:pt x="2309" y="1179"/>
                    <a:pt x="2424" y="779"/>
                  </a:cubicBezTo>
                  <a:cubicBezTo>
                    <a:pt x="2472" y="612"/>
                    <a:pt x="2397" y="428"/>
                    <a:pt x="2285" y="305"/>
                  </a:cubicBezTo>
                  <a:cubicBezTo>
                    <a:pt x="2092" y="87"/>
                    <a:pt x="1806" y="10"/>
                    <a:pt x="1533" y="1"/>
                  </a:cubicBezTo>
                  <a:cubicBezTo>
                    <a:pt x="1514" y="1"/>
                    <a:pt x="1494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8" name="Google Shape;1568;p25"/>
            <p:cNvSpPr/>
            <p:nvPr/>
          </p:nvSpPr>
          <p:spPr>
            <a:xfrm>
              <a:off x="3687737" y="1961921"/>
              <a:ext cx="189408" cy="85220"/>
            </a:xfrm>
            <a:custGeom>
              <a:avLst/>
              <a:gdLst/>
              <a:ahLst/>
              <a:cxnLst/>
              <a:rect l="l" t="t" r="r" b="b"/>
              <a:pathLst>
                <a:path w="3438" h="1547" extrusionOk="0">
                  <a:moveTo>
                    <a:pt x="1991" y="0"/>
                  </a:moveTo>
                  <a:cubicBezTo>
                    <a:pt x="1842" y="0"/>
                    <a:pt x="1693" y="4"/>
                    <a:pt x="1544" y="12"/>
                  </a:cubicBezTo>
                  <a:cubicBezTo>
                    <a:pt x="967" y="46"/>
                    <a:pt x="0" y="477"/>
                    <a:pt x="761" y="1177"/>
                  </a:cubicBezTo>
                  <a:cubicBezTo>
                    <a:pt x="1044" y="1438"/>
                    <a:pt x="1559" y="1546"/>
                    <a:pt x="2048" y="1546"/>
                  </a:cubicBezTo>
                  <a:cubicBezTo>
                    <a:pt x="2391" y="1546"/>
                    <a:pt x="2721" y="1493"/>
                    <a:pt x="2952" y="1401"/>
                  </a:cubicBezTo>
                  <a:cubicBezTo>
                    <a:pt x="3151" y="1321"/>
                    <a:pt x="3334" y="1144"/>
                    <a:pt x="3381" y="910"/>
                  </a:cubicBezTo>
                  <a:cubicBezTo>
                    <a:pt x="3437" y="622"/>
                    <a:pt x="3269" y="329"/>
                    <a:pt x="3045" y="185"/>
                  </a:cubicBezTo>
                  <a:cubicBezTo>
                    <a:pt x="2822" y="41"/>
                    <a:pt x="2554" y="15"/>
                    <a:pt x="2295" y="5"/>
                  </a:cubicBezTo>
                  <a:cubicBezTo>
                    <a:pt x="2194" y="2"/>
                    <a:pt x="2093" y="0"/>
                    <a:pt x="19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69" name="Google Shape;1569;p25"/>
            <p:cNvSpPr/>
            <p:nvPr/>
          </p:nvSpPr>
          <p:spPr>
            <a:xfrm>
              <a:off x="4230837" y="2329134"/>
              <a:ext cx="190289" cy="66546"/>
            </a:xfrm>
            <a:custGeom>
              <a:avLst/>
              <a:gdLst/>
              <a:ahLst/>
              <a:cxnLst/>
              <a:rect l="l" t="t" r="r" b="b"/>
              <a:pathLst>
                <a:path w="3454" h="1208" extrusionOk="0">
                  <a:moveTo>
                    <a:pt x="1626" y="1"/>
                  </a:moveTo>
                  <a:cubicBezTo>
                    <a:pt x="1219" y="1"/>
                    <a:pt x="812" y="69"/>
                    <a:pt x="494" y="259"/>
                  </a:cubicBezTo>
                  <a:cubicBezTo>
                    <a:pt x="88" y="501"/>
                    <a:pt x="0" y="837"/>
                    <a:pt x="432" y="1048"/>
                  </a:cubicBezTo>
                  <a:cubicBezTo>
                    <a:pt x="693" y="1174"/>
                    <a:pt x="1027" y="1208"/>
                    <a:pt x="1348" y="1208"/>
                  </a:cubicBezTo>
                  <a:cubicBezTo>
                    <a:pt x="1532" y="1208"/>
                    <a:pt x="1711" y="1197"/>
                    <a:pt x="1870" y="1186"/>
                  </a:cubicBezTo>
                  <a:cubicBezTo>
                    <a:pt x="2114" y="1166"/>
                    <a:pt x="3454" y="700"/>
                    <a:pt x="2837" y="199"/>
                  </a:cubicBezTo>
                  <a:cubicBezTo>
                    <a:pt x="2785" y="158"/>
                    <a:pt x="2724" y="141"/>
                    <a:pt x="2662" y="127"/>
                  </a:cubicBezTo>
                  <a:cubicBezTo>
                    <a:pt x="2359" y="56"/>
                    <a:pt x="1992" y="1"/>
                    <a:pt x="1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0" name="Google Shape;1570;p25"/>
            <p:cNvSpPr/>
            <p:nvPr/>
          </p:nvSpPr>
          <p:spPr>
            <a:xfrm>
              <a:off x="4030026" y="2399205"/>
              <a:ext cx="219213" cy="115518"/>
            </a:xfrm>
            <a:custGeom>
              <a:avLst/>
              <a:gdLst/>
              <a:ahLst/>
              <a:cxnLst/>
              <a:rect l="l" t="t" r="r" b="b"/>
              <a:pathLst>
                <a:path w="3979" h="2097" extrusionOk="0">
                  <a:moveTo>
                    <a:pt x="2234" y="0"/>
                  </a:moveTo>
                  <a:cubicBezTo>
                    <a:pt x="2209" y="0"/>
                    <a:pt x="2185" y="1"/>
                    <a:pt x="2160" y="1"/>
                  </a:cubicBezTo>
                  <a:cubicBezTo>
                    <a:pt x="1610" y="21"/>
                    <a:pt x="1066" y="261"/>
                    <a:pt x="648" y="670"/>
                  </a:cubicBezTo>
                  <a:cubicBezTo>
                    <a:pt x="1" y="1305"/>
                    <a:pt x="436" y="1978"/>
                    <a:pt x="1088" y="1978"/>
                  </a:cubicBezTo>
                  <a:cubicBezTo>
                    <a:pt x="1142" y="1978"/>
                    <a:pt x="1198" y="1973"/>
                    <a:pt x="1254" y="1963"/>
                  </a:cubicBezTo>
                  <a:cubicBezTo>
                    <a:pt x="2059" y="1826"/>
                    <a:pt x="2997" y="2096"/>
                    <a:pt x="3706" y="1526"/>
                  </a:cubicBezTo>
                  <a:cubicBezTo>
                    <a:pt x="3847" y="1413"/>
                    <a:pt x="3978" y="1248"/>
                    <a:pt x="3978" y="1053"/>
                  </a:cubicBezTo>
                  <a:cubicBezTo>
                    <a:pt x="3978" y="850"/>
                    <a:pt x="3840" y="686"/>
                    <a:pt x="3699" y="565"/>
                  </a:cubicBezTo>
                  <a:cubicBezTo>
                    <a:pt x="3285" y="202"/>
                    <a:pt x="2760" y="0"/>
                    <a:pt x="22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1" name="Google Shape;1571;p25"/>
            <p:cNvSpPr/>
            <p:nvPr/>
          </p:nvSpPr>
          <p:spPr>
            <a:xfrm>
              <a:off x="3124253" y="2202763"/>
              <a:ext cx="28262" cy="53325"/>
            </a:xfrm>
            <a:custGeom>
              <a:avLst/>
              <a:gdLst/>
              <a:ahLst/>
              <a:cxnLst/>
              <a:rect l="l" t="t" r="r" b="b"/>
              <a:pathLst>
                <a:path w="513" h="968" extrusionOk="0">
                  <a:moveTo>
                    <a:pt x="375" y="1"/>
                  </a:moveTo>
                  <a:cubicBezTo>
                    <a:pt x="326" y="1"/>
                    <a:pt x="280" y="35"/>
                    <a:pt x="260" y="90"/>
                  </a:cubicBezTo>
                  <a:lnTo>
                    <a:pt x="24" y="777"/>
                  </a:lnTo>
                  <a:cubicBezTo>
                    <a:pt x="0" y="849"/>
                    <a:pt x="32" y="928"/>
                    <a:pt x="94" y="956"/>
                  </a:cubicBezTo>
                  <a:cubicBezTo>
                    <a:pt x="111" y="965"/>
                    <a:pt x="128" y="967"/>
                    <a:pt x="143" y="967"/>
                  </a:cubicBezTo>
                  <a:cubicBezTo>
                    <a:pt x="190" y="965"/>
                    <a:pt x="235" y="932"/>
                    <a:pt x="252" y="877"/>
                  </a:cubicBezTo>
                  <a:lnTo>
                    <a:pt x="489" y="191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2" name="Google Shape;1572;p25"/>
            <p:cNvSpPr/>
            <p:nvPr/>
          </p:nvSpPr>
          <p:spPr>
            <a:xfrm>
              <a:off x="3099352" y="2181885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8" y="1"/>
                  </a:moveTo>
                  <a:cubicBezTo>
                    <a:pt x="124" y="1"/>
                    <a:pt x="121" y="1"/>
                    <a:pt x="118" y="1"/>
                  </a:cubicBezTo>
                  <a:cubicBezTo>
                    <a:pt x="52" y="8"/>
                    <a:pt x="1" y="76"/>
                    <a:pt x="8" y="154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5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8"/>
                    <a:pt x="325" y="1142"/>
                    <a:pt x="318" y="1064"/>
                  </a:cubicBezTo>
                  <a:lnTo>
                    <a:pt x="251" y="128"/>
                  </a:lnTo>
                  <a:cubicBezTo>
                    <a:pt x="245" y="56"/>
                    <a:pt x="194" y="1"/>
                    <a:pt x="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3" name="Google Shape;1573;p25"/>
            <p:cNvSpPr/>
            <p:nvPr/>
          </p:nvSpPr>
          <p:spPr>
            <a:xfrm>
              <a:off x="4468781" y="2357999"/>
              <a:ext cx="28262" cy="53270"/>
            </a:xfrm>
            <a:custGeom>
              <a:avLst/>
              <a:gdLst/>
              <a:ahLst/>
              <a:cxnLst/>
              <a:rect l="l" t="t" r="r" b="b"/>
              <a:pathLst>
                <a:path w="513" h="967" extrusionOk="0">
                  <a:moveTo>
                    <a:pt x="376" y="0"/>
                  </a:moveTo>
                  <a:cubicBezTo>
                    <a:pt x="326" y="0"/>
                    <a:pt x="280" y="36"/>
                    <a:pt x="261" y="90"/>
                  </a:cubicBezTo>
                  <a:lnTo>
                    <a:pt x="24" y="776"/>
                  </a:lnTo>
                  <a:cubicBezTo>
                    <a:pt x="0" y="848"/>
                    <a:pt x="31" y="927"/>
                    <a:pt x="93" y="956"/>
                  </a:cubicBezTo>
                  <a:cubicBezTo>
                    <a:pt x="109" y="964"/>
                    <a:pt x="127" y="967"/>
                    <a:pt x="143" y="967"/>
                  </a:cubicBezTo>
                  <a:cubicBezTo>
                    <a:pt x="191" y="965"/>
                    <a:pt x="235" y="932"/>
                    <a:pt x="251" y="876"/>
                  </a:cubicBezTo>
                  <a:lnTo>
                    <a:pt x="489" y="190"/>
                  </a:lnTo>
                  <a:cubicBezTo>
                    <a:pt x="513" y="118"/>
                    <a:pt x="482" y="38"/>
                    <a:pt x="419" y="10"/>
                  </a:cubicBezTo>
                  <a:cubicBezTo>
                    <a:pt x="405" y="3"/>
                    <a:pt x="390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4" name="Google Shape;1574;p25"/>
            <p:cNvSpPr/>
            <p:nvPr/>
          </p:nvSpPr>
          <p:spPr>
            <a:xfrm>
              <a:off x="4443879" y="2337121"/>
              <a:ext cx="17960" cy="66931"/>
            </a:xfrm>
            <a:custGeom>
              <a:avLst/>
              <a:gdLst/>
              <a:ahLst/>
              <a:cxnLst/>
              <a:rect l="l" t="t" r="r" b="b"/>
              <a:pathLst>
                <a:path w="326" h="1215" extrusionOk="0">
                  <a:moveTo>
                    <a:pt x="125" y="0"/>
                  </a:moveTo>
                  <a:cubicBezTo>
                    <a:pt x="123" y="0"/>
                    <a:pt x="120" y="0"/>
                    <a:pt x="118" y="1"/>
                  </a:cubicBezTo>
                  <a:cubicBezTo>
                    <a:pt x="51" y="8"/>
                    <a:pt x="1" y="75"/>
                    <a:pt x="8" y="153"/>
                  </a:cubicBezTo>
                  <a:lnTo>
                    <a:pt x="74" y="1087"/>
                  </a:lnTo>
                  <a:cubicBezTo>
                    <a:pt x="81" y="1160"/>
                    <a:pt x="132" y="1215"/>
                    <a:pt x="194" y="1215"/>
                  </a:cubicBezTo>
                  <a:cubicBezTo>
                    <a:pt x="196" y="1215"/>
                    <a:pt x="199" y="1215"/>
                    <a:pt x="201" y="1215"/>
                  </a:cubicBezTo>
                  <a:lnTo>
                    <a:pt x="207" y="1215"/>
                  </a:lnTo>
                  <a:cubicBezTo>
                    <a:pt x="273" y="1207"/>
                    <a:pt x="325" y="1141"/>
                    <a:pt x="318" y="1063"/>
                  </a:cubicBezTo>
                  <a:lnTo>
                    <a:pt x="250" y="128"/>
                  </a:lnTo>
                  <a:cubicBezTo>
                    <a:pt x="245" y="56"/>
                    <a:pt x="192" y="0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5" name="Google Shape;1575;p25"/>
            <p:cNvSpPr/>
            <p:nvPr/>
          </p:nvSpPr>
          <p:spPr>
            <a:xfrm>
              <a:off x="3875878" y="2472581"/>
              <a:ext cx="28318" cy="53215"/>
            </a:xfrm>
            <a:custGeom>
              <a:avLst/>
              <a:gdLst/>
              <a:ahLst/>
              <a:cxnLst/>
              <a:rect l="l" t="t" r="r" b="b"/>
              <a:pathLst>
                <a:path w="514" h="966" extrusionOk="0">
                  <a:moveTo>
                    <a:pt x="376" y="1"/>
                  </a:moveTo>
                  <a:cubicBezTo>
                    <a:pt x="327" y="1"/>
                    <a:pt x="281" y="35"/>
                    <a:pt x="262" y="89"/>
                  </a:cubicBezTo>
                  <a:lnTo>
                    <a:pt x="25" y="777"/>
                  </a:lnTo>
                  <a:cubicBezTo>
                    <a:pt x="1" y="849"/>
                    <a:pt x="32" y="928"/>
                    <a:pt x="94" y="956"/>
                  </a:cubicBezTo>
                  <a:cubicBezTo>
                    <a:pt x="110" y="963"/>
                    <a:pt x="128" y="966"/>
                    <a:pt x="144" y="966"/>
                  </a:cubicBezTo>
                  <a:cubicBezTo>
                    <a:pt x="192" y="965"/>
                    <a:pt x="235" y="931"/>
                    <a:pt x="254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6" y="4"/>
                    <a:pt x="391" y="1"/>
                    <a:pt x="3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6" name="Google Shape;1576;p25"/>
            <p:cNvSpPr/>
            <p:nvPr/>
          </p:nvSpPr>
          <p:spPr>
            <a:xfrm>
              <a:off x="3851031" y="2451648"/>
              <a:ext cx="17905" cy="66931"/>
            </a:xfrm>
            <a:custGeom>
              <a:avLst/>
              <a:gdLst/>
              <a:ahLst/>
              <a:cxnLst/>
              <a:rect l="l" t="t" r="r" b="b"/>
              <a:pathLst>
                <a:path w="325" h="1215" extrusionOk="0">
                  <a:moveTo>
                    <a:pt x="129" y="0"/>
                  </a:moveTo>
                  <a:cubicBezTo>
                    <a:pt x="125" y="0"/>
                    <a:pt x="122" y="1"/>
                    <a:pt x="119" y="1"/>
                  </a:cubicBezTo>
                  <a:cubicBezTo>
                    <a:pt x="51" y="8"/>
                    <a:pt x="0" y="74"/>
                    <a:pt x="7" y="152"/>
                  </a:cubicBezTo>
                  <a:lnTo>
                    <a:pt x="74" y="1088"/>
                  </a:lnTo>
                  <a:cubicBezTo>
                    <a:pt x="81" y="1162"/>
                    <a:pt x="133" y="1215"/>
                    <a:pt x="196" y="1215"/>
                  </a:cubicBezTo>
                  <a:cubicBezTo>
                    <a:pt x="197" y="1215"/>
                    <a:pt x="199" y="1215"/>
                    <a:pt x="201" y="1215"/>
                  </a:cubicBezTo>
                  <a:lnTo>
                    <a:pt x="206" y="1215"/>
                  </a:lnTo>
                  <a:cubicBezTo>
                    <a:pt x="274" y="1208"/>
                    <a:pt x="325" y="1140"/>
                    <a:pt x="318" y="1062"/>
                  </a:cubicBezTo>
                  <a:lnTo>
                    <a:pt x="250" y="128"/>
                  </a:lnTo>
                  <a:cubicBezTo>
                    <a:pt x="246" y="55"/>
                    <a:pt x="195" y="0"/>
                    <a:pt x="1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7" name="Google Shape;1577;p25"/>
            <p:cNvSpPr/>
            <p:nvPr/>
          </p:nvSpPr>
          <p:spPr>
            <a:xfrm>
              <a:off x="4419473" y="2103165"/>
              <a:ext cx="28262" cy="53215"/>
            </a:xfrm>
            <a:custGeom>
              <a:avLst/>
              <a:gdLst/>
              <a:ahLst/>
              <a:cxnLst/>
              <a:rect l="l" t="t" r="r" b="b"/>
              <a:pathLst>
                <a:path w="513" h="966" extrusionOk="0">
                  <a:moveTo>
                    <a:pt x="375" y="1"/>
                  </a:moveTo>
                  <a:cubicBezTo>
                    <a:pt x="326" y="1"/>
                    <a:pt x="280" y="35"/>
                    <a:pt x="261" y="89"/>
                  </a:cubicBezTo>
                  <a:lnTo>
                    <a:pt x="24" y="775"/>
                  </a:lnTo>
                  <a:cubicBezTo>
                    <a:pt x="0" y="849"/>
                    <a:pt x="31" y="928"/>
                    <a:pt x="94" y="956"/>
                  </a:cubicBezTo>
                  <a:cubicBezTo>
                    <a:pt x="109" y="965"/>
                    <a:pt x="127" y="966"/>
                    <a:pt x="143" y="966"/>
                  </a:cubicBezTo>
                  <a:cubicBezTo>
                    <a:pt x="191" y="965"/>
                    <a:pt x="235" y="931"/>
                    <a:pt x="253" y="877"/>
                  </a:cubicBezTo>
                  <a:lnTo>
                    <a:pt x="489" y="190"/>
                  </a:lnTo>
                  <a:cubicBezTo>
                    <a:pt x="513" y="118"/>
                    <a:pt x="482" y="39"/>
                    <a:pt x="420" y="10"/>
                  </a:cubicBezTo>
                  <a:cubicBezTo>
                    <a:pt x="405" y="4"/>
                    <a:pt x="390" y="1"/>
                    <a:pt x="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8" name="Google Shape;1578;p25"/>
            <p:cNvSpPr/>
            <p:nvPr/>
          </p:nvSpPr>
          <p:spPr>
            <a:xfrm>
              <a:off x="4394572" y="2082287"/>
              <a:ext cx="17960" cy="66986"/>
            </a:xfrm>
            <a:custGeom>
              <a:avLst/>
              <a:gdLst/>
              <a:ahLst/>
              <a:cxnLst/>
              <a:rect l="l" t="t" r="r" b="b"/>
              <a:pathLst>
                <a:path w="326" h="1216" extrusionOk="0">
                  <a:moveTo>
                    <a:pt x="129" y="1"/>
                  </a:moveTo>
                  <a:cubicBezTo>
                    <a:pt x="126" y="1"/>
                    <a:pt x="122" y="1"/>
                    <a:pt x="119" y="1"/>
                  </a:cubicBezTo>
                  <a:cubicBezTo>
                    <a:pt x="51" y="8"/>
                    <a:pt x="1" y="75"/>
                    <a:pt x="8" y="152"/>
                  </a:cubicBezTo>
                  <a:lnTo>
                    <a:pt x="74" y="1088"/>
                  </a:lnTo>
                  <a:cubicBezTo>
                    <a:pt x="81" y="1160"/>
                    <a:pt x="134" y="1215"/>
                    <a:pt x="196" y="1215"/>
                  </a:cubicBezTo>
                  <a:cubicBezTo>
                    <a:pt x="198" y="1215"/>
                    <a:pt x="200" y="1215"/>
                    <a:pt x="201" y="1215"/>
                  </a:cubicBezTo>
                  <a:lnTo>
                    <a:pt x="207" y="1215"/>
                  </a:lnTo>
                  <a:cubicBezTo>
                    <a:pt x="274" y="1208"/>
                    <a:pt x="325" y="1140"/>
                    <a:pt x="318" y="1063"/>
                  </a:cubicBezTo>
                  <a:lnTo>
                    <a:pt x="251" y="128"/>
                  </a:lnTo>
                  <a:cubicBezTo>
                    <a:pt x="246" y="56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79" name="Google Shape;1579;p25"/>
            <p:cNvSpPr/>
            <p:nvPr/>
          </p:nvSpPr>
          <p:spPr>
            <a:xfrm>
              <a:off x="2746320" y="2121399"/>
              <a:ext cx="30521" cy="51892"/>
            </a:xfrm>
            <a:custGeom>
              <a:avLst/>
              <a:gdLst/>
              <a:ahLst/>
              <a:cxnLst/>
              <a:rect l="l" t="t" r="r" b="b"/>
              <a:pathLst>
                <a:path w="554" h="942" extrusionOk="0">
                  <a:moveTo>
                    <a:pt x="139" y="1"/>
                  </a:moveTo>
                  <a:cubicBezTo>
                    <a:pt x="122" y="1"/>
                    <a:pt x="104" y="5"/>
                    <a:pt x="87" y="14"/>
                  </a:cubicBezTo>
                  <a:cubicBezTo>
                    <a:pt x="25" y="48"/>
                    <a:pt x="1" y="131"/>
                    <a:pt x="29" y="200"/>
                  </a:cubicBezTo>
                  <a:lnTo>
                    <a:pt x="306" y="861"/>
                  </a:lnTo>
                  <a:cubicBezTo>
                    <a:pt x="326" y="913"/>
                    <a:pt x="370" y="941"/>
                    <a:pt x="416" y="941"/>
                  </a:cubicBezTo>
                  <a:cubicBezTo>
                    <a:pt x="418" y="941"/>
                    <a:pt x="419" y="941"/>
                    <a:pt x="420" y="941"/>
                  </a:cubicBezTo>
                  <a:cubicBezTo>
                    <a:pt x="438" y="941"/>
                    <a:pt x="454" y="936"/>
                    <a:pt x="468" y="927"/>
                  </a:cubicBezTo>
                  <a:cubicBezTo>
                    <a:pt x="530" y="893"/>
                    <a:pt x="554" y="810"/>
                    <a:pt x="526" y="741"/>
                  </a:cubicBezTo>
                  <a:lnTo>
                    <a:pt x="249" y="80"/>
                  </a:lnTo>
                  <a:cubicBezTo>
                    <a:pt x="229" y="30"/>
                    <a:pt x="185" y="1"/>
                    <a:pt x="1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0" name="Google Shape;1580;p25"/>
            <p:cNvSpPr/>
            <p:nvPr/>
          </p:nvSpPr>
          <p:spPr>
            <a:xfrm>
              <a:off x="2783673" y="2096995"/>
              <a:ext cx="14214" cy="67041"/>
            </a:xfrm>
            <a:custGeom>
              <a:avLst/>
              <a:gdLst/>
              <a:ahLst/>
              <a:cxnLst/>
              <a:rect l="l" t="t" r="r" b="b"/>
              <a:pathLst>
                <a:path w="258" h="1217" extrusionOk="0">
                  <a:moveTo>
                    <a:pt x="136" y="1"/>
                  </a:moveTo>
                  <a:cubicBezTo>
                    <a:pt x="65" y="1"/>
                    <a:pt x="14" y="60"/>
                    <a:pt x="11" y="138"/>
                  </a:cubicBezTo>
                  <a:lnTo>
                    <a:pt x="2" y="1077"/>
                  </a:lnTo>
                  <a:cubicBezTo>
                    <a:pt x="0" y="1153"/>
                    <a:pt x="54" y="1216"/>
                    <a:pt x="122" y="1216"/>
                  </a:cubicBezTo>
                  <a:lnTo>
                    <a:pt x="127" y="1216"/>
                  </a:lnTo>
                  <a:cubicBezTo>
                    <a:pt x="192" y="1212"/>
                    <a:pt x="244" y="1153"/>
                    <a:pt x="244" y="1078"/>
                  </a:cubicBezTo>
                  <a:lnTo>
                    <a:pt x="256" y="139"/>
                  </a:lnTo>
                  <a:cubicBezTo>
                    <a:pt x="257" y="64"/>
                    <a:pt x="202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1" name="Google Shape;1581;p25"/>
            <p:cNvSpPr/>
            <p:nvPr/>
          </p:nvSpPr>
          <p:spPr>
            <a:xfrm>
              <a:off x="3668731" y="2168664"/>
              <a:ext cx="30631" cy="51727"/>
            </a:xfrm>
            <a:custGeom>
              <a:avLst/>
              <a:gdLst/>
              <a:ahLst/>
              <a:cxnLst/>
              <a:rect l="l" t="t" r="r" b="b"/>
              <a:pathLst>
                <a:path w="556" h="939" extrusionOk="0">
                  <a:moveTo>
                    <a:pt x="141" y="0"/>
                  </a:moveTo>
                  <a:cubicBezTo>
                    <a:pt x="123" y="0"/>
                    <a:pt x="104" y="5"/>
                    <a:pt x="87" y="14"/>
                  </a:cubicBezTo>
                  <a:cubicBezTo>
                    <a:pt x="26" y="48"/>
                    <a:pt x="1" y="130"/>
                    <a:pt x="29" y="199"/>
                  </a:cubicBezTo>
                  <a:lnTo>
                    <a:pt x="306" y="861"/>
                  </a:lnTo>
                  <a:cubicBezTo>
                    <a:pt x="326" y="911"/>
                    <a:pt x="371" y="939"/>
                    <a:pt x="418" y="939"/>
                  </a:cubicBezTo>
                  <a:cubicBezTo>
                    <a:pt x="419" y="939"/>
                    <a:pt x="420" y="939"/>
                    <a:pt x="421" y="939"/>
                  </a:cubicBezTo>
                  <a:cubicBezTo>
                    <a:pt x="437" y="939"/>
                    <a:pt x="452" y="933"/>
                    <a:pt x="468" y="926"/>
                  </a:cubicBezTo>
                  <a:cubicBezTo>
                    <a:pt x="530" y="892"/>
                    <a:pt x="555" y="810"/>
                    <a:pt x="527" y="741"/>
                  </a:cubicBezTo>
                  <a:lnTo>
                    <a:pt x="249" y="79"/>
                  </a:lnTo>
                  <a:cubicBezTo>
                    <a:pt x="229" y="29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2" name="Google Shape;1582;p25"/>
            <p:cNvSpPr/>
            <p:nvPr/>
          </p:nvSpPr>
          <p:spPr>
            <a:xfrm>
              <a:off x="3706083" y="2144205"/>
              <a:ext cx="14269" cy="67041"/>
            </a:xfrm>
            <a:custGeom>
              <a:avLst/>
              <a:gdLst/>
              <a:ahLst/>
              <a:cxnLst/>
              <a:rect l="l" t="t" r="r" b="b"/>
              <a:pathLst>
                <a:path w="259" h="1217" extrusionOk="0">
                  <a:moveTo>
                    <a:pt x="136" y="1"/>
                  </a:moveTo>
                  <a:cubicBezTo>
                    <a:pt x="65" y="1"/>
                    <a:pt x="14" y="60"/>
                    <a:pt x="13" y="139"/>
                  </a:cubicBezTo>
                  <a:lnTo>
                    <a:pt x="2" y="1078"/>
                  </a:lnTo>
                  <a:cubicBezTo>
                    <a:pt x="0" y="1153"/>
                    <a:pt x="55" y="1216"/>
                    <a:pt x="122" y="1216"/>
                  </a:cubicBezTo>
                  <a:lnTo>
                    <a:pt x="127" y="1216"/>
                  </a:lnTo>
                  <a:cubicBezTo>
                    <a:pt x="191" y="1213"/>
                    <a:pt x="244" y="1153"/>
                    <a:pt x="246" y="1079"/>
                  </a:cubicBezTo>
                  <a:lnTo>
                    <a:pt x="256" y="140"/>
                  </a:lnTo>
                  <a:cubicBezTo>
                    <a:pt x="259" y="64"/>
                    <a:pt x="204" y="1"/>
                    <a:pt x="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583" name="Google Shape;1583;p25"/>
          <p:cNvGrpSpPr/>
          <p:nvPr/>
        </p:nvGrpSpPr>
        <p:grpSpPr>
          <a:xfrm>
            <a:off x="-333248" y="6101668"/>
            <a:ext cx="9912779" cy="3119795"/>
            <a:chOff x="-1192669" y="1924020"/>
            <a:chExt cx="4543534" cy="1429961"/>
          </a:xfrm>
        </p:grpSpPr>
        <p:sp>
          <p:nvSpPr>
            <p:cNvPr id="1584" name="Google Shape;1584;p25"/>
            <p:cNvSpPr/>
            <p:nvPr/>
          </p:nvSpPr>
          <p:spPr>
            <a:xfrm>
              <a:off x="751648" y="2433965"/>
              <a:ext cx="85669" cy="100480"/>
            </a:xfrm>
            <a:custGeom>
              <a:avLst/>
              <a:gdLst/>
              <a:ahLst/>
              <a:cxnLst/>
              <a:rect l="l" t="t" r="r" b="b"/>
              <a:pathLst>
                <a:path w="1555" h="1824" extrusionOk="0">
                  <a:moveTo>
                    <a:pt x="370" y="0"/>
                  </a:moveTo>
                  <a:cubicBezTo>
                    <a:pt x="222" y="0"/>
                    <a:pt x="89" y="146"/>
                    <a:pt x="47" y="310"/>
                  </a:cubicBezTo>
                  <a:cubicBezTo>
                    <a:pt x="0" y="490"/>
                    <a:pt x="38" y="680"/>
                    <a:pt x="92" y="854"/>
                  </a:cubicBezTo>
                  <a:cubicBezTo>
                    <a:pt x="208" y="1221"/>
                    <a:pt x="400" y="1557"/>
                    <a:pt x="648" y="1824"/>
                  </a:cubicBezTo>
                  <a:lnTo>
                    <a:pt x="1403" y="1414"/>
                  </a:lnTo>
                  <a:cubicBezTo>
                    <a:pt x="1480" y="1380"/>
                    <a:pt x="1506" y="1276"/>
                    <a:pt x="1516" y="1184"/>
                  </a:cubicBezTo>
                  <a:cubicBezTo>
                    <a:pt x="1554" y="875"/>
                    <a:pt x="1536" y="560"/>
                    <a:pt x="1467" y="260"/>
                  </a:cubicBezTo>
                  <a:cubicBezTo>
                    <a:pt x="1451" y="188"/>
                    <a:pt x="1430" y="113"/>
                    <a:pt x="1382" y="62"/>
                  </a:cubicBezTo>
                  <a:cubicBezTo>
                    <a:pt x="1355" y="33"/>
                    <a:pt x="1316" y="15"/>
                    <a:pt x="1279" y="15"/>
                  </a:cubicBezTo>
                  <a:cubicBezTo>
                    <a:pt x="1252" y="15"/>
                    <a:pt x="1225" y="24"/>
                    <a:pt x="1204" y="45"/>
                  </a:cubicBezTo>
                  <a:cubicBezTo>
                    <a:pt x="1169" y="82"/>
                    <a:pt x="1161" y="140"/>
                    <a:pt x="1155" y="193"/>
                  </a:cubicBezTo>
                  <a:lnTo>
                    <a:pt x="1059" y="1008"/>
                  </a:lnTo>
                  <a:cubicBezTo>
                    <a:pt x="971" y="745"/>
                    <a:pt x="853" y="497"/>
                    <a:pt x="710" y="268"/>
                  </a:cubicBezTo>
                  <a:cubicBezTo>
                    <a:pt x="633" y="147"/>
                    <a:pt x="535" y="21"/>
                    <a:pt x="405" y="3"/>
                  </a:cubicBezTo>
                  <a:cubicBezTo>
                    <a:pt x="394" y="1"/>
                    <a:pt x="382" y="0"/>
                    <a:pt x="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5" name="Google Shape;1585;p25"/>
            <p:cNvSpPr/>
            <p:nvPr/>
          </p:nvSpPr>
          <p:spPr>
            <a:xfrm>
              <a:off x="-1192669" y="1976574"/>
              <a:ext cx="4543534" cy="1377408"/>
            </a:xfrm>
            <a:custGeom>
              <a:avLst/>
              <a:gdLst/>
              <a:ahLst/>
              <a:cxnLst/>
              <a:rect l="l" t="t" r="r" b="b"/>
              <a:pathLst>
                <a:path w="82471" h="25004" extrusionOk="0">
                  <a:moveTo>
                    <a:pt x="16498" y="0"/>
                  </a:moveTo>
                  <a:cubicBezTo>
                    <a:pt x="5420" y="0"/>
                    <a:pt x="1175" y="1891"/>
                    <a:pt x="1175" y="1891"/>
                  </a:cubicBezTo>
                  <a:lnTo>
                    <a:pt x="1" y="19569"/>
                  </a:lnTo>
                  <a:lnTo>
                    <a:pt x="81678" y="25004"/>
                  </a:lnTo>
                  <a:lnTo>
                    <a:pt x="82470" y="13098"/>
                  </a:lnTo>
                  <a:cubicBezTo>
                    <a:pt x="82470" y="13098"/>
                    <a:pt x="78100" y="9189"/>
                    <a:pt x="46378" y="3226"/>
                  </a:cubicBezTo>
                  <a:cubicBezTo>
                    <a:pt x="33247" y="757"/>
                    <a:pt x="23506" y="0"/>
                    <a:pt x="164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6" name="Google Shape;1586;p25"/>
            <p:cNvSpPr/>
            <p:nvPr/>
          </p:nvSpPr>
          <p:spPr>
            <a:xfrm>
              <a:off x="1808925" y="2185686"/>
              <a:ext cx="92390" cy="102353"/>
            </a:xfrm>
            <a:custGeom>
              <a:avLst/>
              <a:gdLst/>
              <a:ahLst/>
              <a:cxnLst/>
              <a:rect l="l" t="t" r="r" b="b"/>
              <a:pathLst>
                <a:path w="1677" h="1858" extrusionOk="0">
                  <a:moveTo>
                    <a:pt x="1220" y="0"/>
                  </a:moveTo>
                  <a:cubicBezTo>
                    <a:pt x="1181" y="0"/>
                    <a:pt x="1143" y="7"/>
                    <a:pt x="1105" y="23"/>
                  </a:cubicBezTo>
                  <a:cubicBezTo>
                    <a:pt x="967" y="81"/>
                    <a:pt x="891" y="229"/>
                    <a:pt x="836" y="370"/>
                  </a:cubicBezTo>
                  <a:cubicBezTo>
                    <a:pt x="735" y="632"/>
                    <a:pt x="668" y="908"/>
                    <a:pt x="637" y="1189"/>
                  </a:cubicBezTo>
                  <a:cubicBezTo>
                    <a:pt x="534" y="934"/>
                    <a:pt x="431" y="682"/>
                    <a:pt x="328" y="428"/>
                  </a:cubicBezTo>
                  <a:cubicBezTo>
                    <a:pt x="308" y="378"/>
                    <a:pt x="284" y="325"/>
                    <a:pt x="236" y="299"/>
                  </a:cubicBezTo>
                  <a:cubicBezTo>
                    <a:pt x="219" y="291"/>
                    <a:pt x="202" y="287"/>
                    <a:pt x="184" y="287"/>
                  </a:cubicBezTo>
                  <a:cubicBezTo>
                    <a:pt x="130" y="287"/>
                    <a:pt x="75" y="321"/>
                    <a:pt x="45" y="368"/>
                  </a:cubicBezTo>
                  <a:cubicBezTo>
                    <a:pt x="7" y="432"/>
                    <a:pt x="1" y="510"/>
                    <a:pt x="1" y="583"/>
                  </a:cubicBezTo>
                  <a:cubicBezTo>
                    <a:pt x="0" y="894"/>
                    <a:pt x="61" y="1207"/>
                    <a:pt x="178" y="1493"/>
                  </a:cubicBezTo>
                  <a:cubicBezTo>
                    <a:pt x="212" y="1578"/>
                    <a:pt x="265" y="1673"/>
                    <a:pt x="357" y="1683"/>
                  </a:cubicBezTo>
                  <a:lnTo>
                    <a:pt x="1293" y="1858"/>
                  </a:lnTo>
                  <a:cubicBezTo>
                    <a:pt x="1499" y="1526"/>
                    <a:pt x="1626" y="1145"/>
                    <a:pt x="1661" y="757"/>
                  </a:cubicBezTo>
                  <a:cubicBezTo>
                    <a:pt x="1677" y="570"/>
                    <a:pt x="1673" y="376"/>
                    <a:pt x="1577" y="216"/>
                  </a:cubicBezTo>
                  <a:cubicBezTo>
                    <a:pt x="1503" y="92"/>
                    <a:pt x="1361" y="0"/>
                    <a:pt x="12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7" name="Google Shape;1587;p25"/>
            <p:cNvSpPr/>
            <p:nvPr/>
          </p:nvSpPr>
          <p:spPr>
            <a:xfrm>
              <a:off x="1605028" y="2153845"/>
              <a:ext cx="62034" cy="83017"/>
            </a:xfrm>
            <a:custGeom>
              <a:avLst/>
              <a:gdLst/>
              <a:ahLst/>
              <a:cxnLst/>
              <a:rect l="l" t="t" r="r" b="b"/>
              <a:pathLst>
                <a:path w="1126" h="1507" extrusionOk="0">
                  <a:moveTo>
                    <a:pt x="181" y="0"/>
                  </a:moveTo>
                  <a:cubicBezTo>
                    <a:pt x="135" y="0"/>
                    <a:pt x="91" y="30"/>
                    <a:pt x="66" y="71"/>
                  </a:cubicBezTo>
                  <a:cubicBezTo>
                    <a:pt x="38" y="116"/>
                    <a:pt x="31" y="173"/>
                    <a:pt x="27" y="227"/>
                  </a:cubicBezTo>
                  <a:cubicBezTo>
                    <a:pt x="0" y="578"/>
                    <a:pt x="81" y="935"/>
                    <a:pt x="251" y="1244"/>
                  </a:cubicBezTo>
                  <a:lnTo>
                    <a:pt x="767" y="1507"/>
                  </a:lnTo>
                  <a:lnTo>
                    <a:pt x="925" y="1147"/>
                  </a:lnTo>
                  <a:cubicBezTo>
                    <a:pt x="994" y="996"/>
                    <a:pt x="1062" y="842"/>
                    <a:pt x="1093" y="678"/>
                  </a:cubicBezTo>
                  <a:cubicBezTo>
                    <a:pt x="1125" y="516"/>
                    <a:pt x="1118" y="340"/>
                    <a:pt x="1040" y="191"/>
                  </a:cubicBezTo>
                  <a:cubicBezTo>
                    <a:pt x="1029" y="172"/>
                    <a:pt x="1016" y="150"/>
                    <a:pt x="999" y="136"/>
                  </a:cubicBezTo>
                  <a:cubicBezTo>
                    <a:pt x="979" y="120"/>
                    <a:pt x="956" y="113"/>
                    <a:pt x="931" y="113"/>
                  </a:cubicBezTo>
                  <a:cubicBezTo>
                    <a:pt x="879" y="113"/>
                    <a:pt x="821" y="145"/>
                    <a:pt x="779" y="181"/>
                  </a:cubicBezTo>
                  <a:cubicBezTo>
                    <a:pt x="634" y="311"/>
                    <a:pt x="551" y="496"/>
                    <a:pt x="497" y="682"/>
                  </a:cubicBezTo>
                  <a:cubicBezTo>
                    <a:pt x="445" y="503"/>
                    <a:pt x="387" y="325"/>
                    <a:pt x="322" y="149"/>
                  </a:cubicBezTo>
                  <a:cubicBezTo>
                    <a:pt x="299" y="87"/>
                    <a:pt x="265" y="16"/>
                    <a:pt x="201" y="2"/>
                  </a:cubicBezTo>
                  <a:cubicBezTo>
                    <a:pt x="194" y="1"/>
                    <a:pt x="188" y="0"/>
                    <a:pt x="1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8" name="Google Shape;1588;p25"/>
            <p:cNvSpPr/>
            <p:nvPr/>
          </p:nvSpPr>
          <p:spPr>
            <a:xfrm>
              <a:off x="321543" y="1924020"/>
              <a:ext cx="92500" cy="102353"/>
            </a:xfrm>
            <a:custGeom>
              <a:avLst/>
              <a:gdLst/>
              <a:ahLst/>
              <a:cxnLst/>
              <a:rect l="l" t="t" r="r" b="b"/>
              <a:pathLst>
                <a:path w="1679" h="1858" extrusionOk="0">
                  <a:moveTo>
                    <a:pt x="1221" y="1"/>
                  </a:moveTo>
                  <a:cubicBezTo>
                    <a:pt x="1183" y="1"/>
                    <a:pt x="1144" y="8"/>
                    <a:pt x="1107" y="23"/>
                  </a:cubicBezTo>
                  <a:cubicBezTo>
                    <a:pt x="967" y="81"/>
                    <a:pt x="891" y="229"/>
                    <a:pt x="837" y="370"/>
                  </a:cubicBezTo>
                  <a:cubicBezTo>
                    <a:pt x="736" y="633"/>
                    <a:pt x="669" y="908"/>
                    <a:pt x="638" y="1189"/>
                  </a:cubicBezTo>
                  <a:cubicBezTo>
                    <a:pt x="535" y="935"/>
                    <a:pt x="431" y="682"/>
                    <a:pt x="329" y="428"/>
                  </a:cubicBezTo>
                  <a:cubicBezTo>
                    <a:pt x="310" y="379"/>
                    <a:pt x="286" y="325"/>
                    <a:pt x="238" y="300"/>
                  </a:cubicBezTo>
                  <a:cubicBezTo>
                    <a:pt x="221" y="291"/>
                    <a:pt x="203" y="287"/>
                    <a:pt x="185" y="287"/>
                  </a:cubicBezTo>
                  <a:cubicBezTo>
                    <a:pt x="131" y="287"/>
                    <a:pt x="75" y="321"/>
                    <a:pt x="47" y="369"/>
                  </a:cubicBezTo>
                  <a:cubicBezTo>
                    <a:pt x="7" y="432"/>
                    <a:pt x="3" y="510"/>
                    <a:pt x="3" y="583"/>
                  </a:cubicBezTo>
                  <a:cubicBezTo>
                    <a:pt x="0" y="897"/>
                    <a:pt x="63" y="1207"/>
                    <a:pt x="180" y="1494"/>
                  </a:cubicBezTo>
                  <a:cubicBezTo>
                    <a:pt x="212" y="1578"/>
                    <a:pt x="267" y="1673"/>
                    <a:pt x="359" y="1683"/>
                  </a:cubicBezTo>
                  <a:lnTo>
                    <a:pt x="1293" y="1858"/>
                  </a:lnTo>
                  <a:cubicBezTo>
                    <a:pt x="1501" y="1526"/>
                    <a:pt x="1628" y="1145"/>
                    <a:pt x="1663" y="757"/>
                  </a:cubicBezTo>
                  <a:cubicBezTo>
                    <a:pt x="1679" y="571"/>
                    <a:pt x="1673" y="376"/>
                    <a:pt x="1578" y="216"/>
                  </a:cubicBezTo>
                  <a:cubicBezTo>
                    <a:pt x="1503" y="92"/>
                    <a:pt x="1361" y="1"/>
                    <a:pt x="1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89" name="Google Shape;1589;p25"/>
            <p:cNvSpPr/>
            <p:nvPr/>
          </p:nvSpPr>
          <p:spPr>
            <a:xfrm>
              <a:off x="-1060558" y="1963408"/>
              <a:ext cx="98505" cy="105162"/>
            </a:xfrm>
            <a:custGeom>
              <a:avLst/>
              <a:gdLst/>
              <a:ahLst/>
              <a:cxnLst/>
              <a:rect l="l" t="t" r="r" b="b"/>
              <a:pathLst>
                <a:path w="1788" h="1909" extrusionOk="0">
                  <a:moveTo>
                    <a:pt x="1116" y="1"/>
                  </a:moveTo>
                  <a:cubicBezTo>
                    <a:pt x="1033" y="1"/>
                    <a:pt x="952" y="26"/>
                    <a:pt x="890" y="84"/>
                  </a:cubicBezTo>
                  <a:cubicBezTo>
                    <a:pt x="779" y="186"/>
                    <a:pt x="760" y="352"/>
                    <a:pt x="759" y="503"/>
                  </a:cubicBezTo>
                  <a:cubicBezTo>
                    <a:pt x="756" y="786"/>
                    <a:pt x="791" y="1067"/>
                    <a:pt x="859" y="1341"/>
                  </a:cubicBezTo>
                  <a:lnTo>
                    <a:pt x="304" y="736"/>
                  </a:lnTo>
                  <a:cubicBezTo>
                    <a:pt x="266" y="698"/>
                    <a:pt x="224" y="656"/>
                    <a:pt x="172" y="649"/>
                  </a:cubicBezTo>
                  <a:cubicBezTo>
                    <a:pt x="167" y="648"/>
                    <a:pt x="163" y="648"/>
                    <a:pt x="159" y="648"/>
                  </a:cubicBezTo>
                  <a:cubicBezTo>
                    <a:pt x="89" y="648"/>
                    <a:pt x="30" y="712"/>
                    <a:pt x="16" y="782"/>
                  </a:cubicBezTo>
                  <a:cubicBezTo>
                    <a:pt x="1" y="854"/>
                    <a:pt x="23" y="927"/>
                    <a:pt x="50" y="998"/>
                  </a:cubicBezTo>
                  <a:cubicBezTo>
                    <a:pt x="158" y="1291"/>
                    <a:pt x="323" y="1561"/>
                    <a:pt x="534" y="1788"/>
                  </a:cubicBezTo>
                  <a:cubicBezTo>
                    <a:pt x="590" y="1848"/>
                    <a:pt x="661" y="1908"/>
                    <a:pt x="737" y="1908"/>
                  </a:cubicBezTo>
                  <a:cubicBezTo>
                    <a:pt x="748" y="1908"/>
                    <a:pt x="760" y="1907"/>
                    <a:pt x="772" y="1904"/>
                  </a:cubicBezTo>
                  <a:lnTo>
                    <a:pt x="1710" y="1737"/>
                  </a:lnTo>
                  <a:cubicBezTo>
                    <a:pt x="1788" y="1355"/>
                    <a:pt x="1774" y="952"/>
                    <a:pt x="1669" y="577"/>
                  </a:cubicBezTo>
                  <a:cubicBezTo>
                    <a:pt x="1620" y="396"/>
                    <a:pt x="1544" y="217"/>
                    <a:pt x="1400" y="100"/>
                  </a:cubicBezTo>
                  <a:cubicBezTo>
                    <a:pt x="1321" y="38"/>
                    <a:pt x="1217" y="1"/>
                    <a:pt x="1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0" name="Google Shape;1590;p25"/>
            <p:cNvSpPr/>
            <p:nvPr/>
          </p:nvSpPr>
          <p:spPr>
            <a:xfrm>
              <a:off x="441038" y="1954704"/>
              <a:ext cx="62530" cy="86212"/>
            </a:xfrm>
            <a:custGeom>
              <a:avLst/>
              <a:gdLst/>
              <a:ahLst/>
              <a:cxnLst/>
              <a:rect l="l" t="t" r="r" b="b"/>
              <a:pathLst>
                <a:path w="1135" h="1565" extrusionOk="0">
                  <a:moveTo>
                    <a:pt x="232" y="0"/>
                  </a:moveTo>
                  <a:cubicBezTo>
                    <a:pt x="191" y="0"/>
                    <a:pt x="149" y="25"/>
                    <a:pt x="122" y="59"/>
                  </a:cubicBezTo>
                  <a:cubicBezTo>
                    <a:pt x="88" y="101"/>
                    <a:pt x="76" y="156"/>
                    <a:pt x="66" y="208"/>
                  </a:cubicBezTo>
                  <a:cubicBezTo>
                    <a:pt x="1" y="554"/>
                    <a:pt x="39" y="921"/>
                    <a:pt x="174" y="1246"/>
                  </a:cubicBezTo>
                  <a:lnTo>
                    <a:pt x="654" y="1565"/>
                  </a:lnTo>
                  <a:cubicBezTo>
                    <a:pt x="722" y="1452"/>
                    <a:pt x="787" y="1338"/>
                    <a:pt x="855" y="1225"/>
                  </a:cubicBezTo>
                  <a:cubicBezTo>
                    <a:pt x="940" y="1082"/>
                    <a:pt x="1024" y="935"/>
                    <a:pt x="1074" y="777"/>
                  </a:cubicBezTo>
                  <a:cubicBezTo>
                    <a:pt x="1123" y="618"/>
                    <a:pt x="1134" y="441"/>
                    <a:pt x="1075" y="286"/>
                  </a:cubicBezTo>
                  <a:cubicBezTo>
                    <a:pt x="1068" y="265"/>
                    <a:pt x="1057" y="244"/>
                    <a:pt x="1041" y="228"/>
                  </a:cubicBezTo>
                  <a:cubicBezTo>
                    <a:pt x="1019" y="206"/>
                    <a:pt x="991" y="197"/>
                    <a:pt x="961" y="197"/>
                  </a:cubicBezTo>
                  <a:cubicBezTo>
                    <a:pt x="912" y="197"/>
                    <a:pt x="858" y="220"/>
                    <a:pt x="817" y="249"/>
                  </a:cubicBezTo>
                  <a:cubicBezTo>
                    <a:pt x="659" y="362"/>
                    <a:pt x="554" y="537"/>
                    <a:pt x="481" y="717"/>
                  </a:cubicBezTo>
                  <a:cubicBezTo>
                    <a:pt x="450" y="532"/>
                    <a:pt x="412" y="348"/>
                    <a:pt x="368" y="166"/>
                  </a:cubicBezTo>
                  <a:cubicBezTo>
                    <a:pt x="351" y="101"/>
                    <a:pt x="327" y="26"/>
                    <a:pt x="263" y="5"/>
                  </a:cubicBezTo>
                  <a:cubicBezTo>
                    <a:pt x="253" y="2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1" name="Google Shape;1591;p25"/>
            <p:cNvSpPr/>
            <p:nvPr/>
          </p:nvSpPr>
          <p:spPr>
            <a:xfrm>
              <a:off x="1567235" y="2458093"/>
              <a:ext cx="231995" cy="113976"/>
            </a:xfrm>
            <a:custGeom>
              <a:avLst/>
              <a:gdLst/>
              <a:ahLst/>
              <a:cxnLst/>
              <a:rect l="l" t="t" r="r" b="b"/>
              <a:pathLst>
                <a:path w="4211" h="2069" extrusionOk="0">
                  <a:moveTo>
                    <a:pt x="1721" y="0"/>
                  </a:moveTo>
                  <a:cubicBezTo>
                    <a:pt x="1277" y="0"/>
                    <a:pt x="832" y="74"/>
                    <a:pt x="414" y="223"/>
                  </a:cubicBezTo>
                  <a:cubicBezTo>
                    <a:pt x="330" y="252"/>
                    <a:pt x="244" y="286"/>
                    <a:pt x="182" y="351"/>
                  </a:cubicBezTo>
                  <a:cubicBezTo>
                    <a:pt x="0" y="542"/>
                    <a:pt x="131" y="861"/>
                    <a:pt x="305" y="1058"/>
                  </a:cubicBezTo>
                  <a:cubicBezTo>
                    <a:pt x="832" y="1652"/>
                    <a:pt x="2021" y="2069"/>
                    <a:pt x="2863" y="2069"/>
                  </a:cubicBezTo>
                  <a:cubicBezTo>
                    <a:pt x="2912" y="2069"/>
                    <a:pt x="2960" y="2067"/>
                    <a:pt x="3007" y="2065"/>
                  </a:cubicBezTo>
                  <a:cubicBezTo>
                    <a:pt x="4211" y="1988"/>
                    <a:pt x="4024" y="581"/>
                    <a:pt x="3048" y="230"/>
                  </a:cubicBezTo>
                  <a:cubicBezTo>
                    <a:pt x="2623" y="77"/>
                    <a:pt x="2172" y="0"/>
                    <a:pt x="17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2" name="Google Shape;1592;p25"/>
            <p:cNvSpPr/>
            <p:nvPr/>
          </p:nvSpPr>
          <p:spPr>
            <a:xfrm>
              <a:off x="1809531" y="2321752"/>
              <a:ext cx="170456" cy="84835"/>
            </a:xfrm>
            <a:custGeom>
              <a:avLst/>
              <a:gdLst/>
              <a:ahLst/>
              <a:cxnLst/>
              <a:rect l="l" t="t" r="r" b="b"/>
              <a:pathLst>
                <a:path w="3094" h="1540" extrusionOk="0">
                  <a:moveTo>
                    <a:pt x="1217" y="0"/>
                  </a:moveTo>
                  <a:cubicBezTo>
                    <a:pt x="1213" y="0"/>
                    <a:pt x="1209" y="0"/>
                    <a:pt x="1204" y="0"/>
                  </a:cubicBezTo>
                  <a:cubicBezTo>
                    <a:pt x="860" y="0"/>
                    <a:pt x="497" y="78"/>
                    <a:pt x="245" y="312"/>
                  </a:cubicBezTo>
                  <a:cubicBezTo>
                    <a:pt x="103" y="446"/>
                    <a:pt x="0" y="647"/>
                    <a:pt x="55" y="834"/>
                  </a:cubicBezTo>
                  <a:cubicBezTo>
                    <a:pt x="192" y="1298"/>
                    <a:pt x="923" y="1540"/>
                    <a:pt x="1615" y="1540"/>
                  </a:cubicBezTo>
                  <a:cubicBezTo>
                    <a:pt x="2379" y="1540"/>
                    <a:pt x="3093" y="1245"/>
                    <a:pt x="2904" y="630"/>
                  </a:cubicBezTo>
                  <a:cubicBezTo>
                    <a:pt x="2887" y="579"/>
                    <a:pt x="2842" y="541"/>
                    <a:pt x="2798" y="510"/>
                  </a:cubicBezTo>
                  <a:cubicBezTo>
                    <a:pt x="2340" y="182"/>
                    <a:pt x="177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3" name="Google Shape;1593;p25"/>
            <p:cNvSpPr/>
            <p:nvPr/>
          </p:nvSpPr>
          <p:spPr>
            <a:xfrm>
              <a:off x="-210539" y="2511528"/>
              <a:ext cx="170346" cy="84835"/>
            </a:xfrm>
            <a:custGeom>
              <a:avLst/>
              <a:gdLst/>
              <a:ahLst/>
              <a:cxnLst/>
              <a:rect l="l" t="t" r="r" b="b"/>
              <a:pathLst>
                <a:path w="3092" h="1540" extrusionOk="0">
                  <a:moveTo>
                    <a:pt x="1210" y="1"/>
                  </a:moveTo>
                  <a:cubicBezTo>
                    <a:pt x="1208" y="1"/>
                    <a:pt x="1206" y="1"/>
                    <a:pt x="1204" y="1"/>
                  </a:cubicBezTo>
                  <a:cubicBezTo>
                    <a:pt x="861" y="1"/>
                    <a:pt x="496" y="78"/>
                    <a:pt x="244" y="313"/>
                  </a:cubicBezTo>
                  <a:cubicBezTo>
                    <a:pt x="103" y="447"/>
                    <a:pt x="1" y="648"/>
                    <a:pt x="56" y="835"/>
                  </a:cubicBezTo>
                  <a:cubicBezTo>
                    <a:pt x="191" y="1298"/>
                    <a:pt x="922" y="1539"/>
                    <a:pt x="1614" y="1539"/>
                  </a:cubicBezTo>
                  <a:cubicBezTo>
                    <a:pt x="2377" y="1539"/>
                    <a:pt x="3092" y="1245"/>
                    <a:pt x="2903" y="630"/>
                  </a:cubicBezTo>
                  <a:cubicBezTo>
                    <a:pt x="2887" y="579"/>
                    <a:pt x="2841" y="543"/>
                    <a:pt x="2797" y="510"/>
                  </a:cubicBezTo>
                  <a:cubicBezTo>
                    <a:pt x="2339" y="181"/>
                    <a:pt x="1775" y="1"/>
                    <a:pt x="1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4" name="Google Shape;1594;p25"/>
            <p:cNvSpPr/>
            <p:nvPr/>
          </p:nvSpPr>
          <p:spPr>
            <a:xfrm>
              <a:off x="600861" y="2109665"/>
              <a:ext cx="239267" cy="94751"/>
            </a:xfrm>
            <a:custGeom>
              <a:avLst/>
              <a:gdLst/>
              <a:ahLst/>
              <a:cxnLst/>
              <a:rect l="l" t="t" r="r" b="b"/>
              <a:pathLst>
                <a:path w="4343" h="1720" extrusionOk="0">
                  <a:moveTo>
                    <a:pt x="1516" y="1"/>
                  </a:moveTo>
                  <a:cubicBezTo>
                    <a:pt x="1498" y="1"/>
                    <a:pt x="1480" y="1"/>
                    <a:pt x="1463" y="1"/>
                  </a:cubicBezTo>
                  <a:cubicBezTo>
                    <a:pt x="1137" y="4"/>
                    <a:pt x="798" y="22"/>
                    <a:pt x="510" y="176"/>
                  </a:cubicBezTo>
                  <a:cubicBezTo>
                    <a:pt x="222" y="328"/>
                    <a:pt x="0" y="649"/>
                    <a:pt x="60" y="971"/>
                  </a:cubicBezTo>
                  <a:cubicBezTo>
                    <a:pt x="109" y="1232"/>
                    <a:pt x="335" y="1432"/>
                    <a:pt x="583" y="1528"/>
                  </a:cubicBezTo>
                  <a:cubicBezTo>
                    <a:pt x="898" y="1648"/>
                    <a:pt x="1364" y="1720"/>
                    <a:pt x="1839" y="1720"/>
                  </a:cubicBezTo>
                  <a:cubicBezTo>
                    <a:pt x="2420" y="1720"/>
                    <a:pt x="3014" y="1612"/>
                    <a:pt x="3357" y="1349"/>
                  </a:cubicBezTo>
                  <a:cubicBezTo>
                    <a:pt x="4342" y="597"/>
                    <a:pt x="3138" y="87"/>
                    <a:pt x="2411" y="33"/>
                  </a:cubicBezTo>
                  <a:cubicBezTo>
                    <a:pt x="2114" y="12"/>
                    <a:pt x="1814" y="1"/>
                    <a:pt x="15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5" name="Google Shape;1595;p25"/>
            <p:cNvSpPr/>
            <p:nvPr/>
          </p:nvSpPr>
          <p:spPr>
            <a:xfrm>
              <a:off x="177036" y="2325002"/>
              <a:ext cx="239983" cy="74478"/>
            </a:xfrm>
            <a:custGeom>
              <a:avLst/>
              <a:gdLst/>
              <a:ahLst/>
              <a:cxnLst/>
              <a:rect l="l" t="t" r="r" b="b"/>
              <a:pathLst>
                <a:path w="4356" h="1352" extrusionOk="0">
                  <a:moveTo>
                    <a:pt x="2191" y="0"/>
                  </a:moveTo>
                  <a:cubicBezTo>
                    <a:pt x="1776" y="0"/>
                    <a:pt x="1366" y="46"/>
                    <a:pt x="1020" y="108"/>
                  </a:cubicBezTo>
                  <a:cubicBezTo>
                    <a:pt x="941" y="122"/>
                    <a:pt x="862" y="139"/>
                    <a:pt x="796" y="183"/>
                  </a:cubicBezTo>
                  <a:cubicBezTo>
                    <a:pt x="1" y="719"/>
                    <a:pt x="1673" y="1278"/>
                    <a:pt x="1981" y="1307"/>
                  </a:cubicBezTo>
                  <a:cubicBezTo>
                    <a:pt x="2226" y="1329"/>
                    <a:pt x="2509" y="1351"/>
                    <a:pt x="2794" y="1351"/>
                  </a:cubicBezTo>
                  <a:cubicBezTo>
                    <a:pt x="3150" y="1351"/>
                    <a:pt x="3509" y="1316"/>
                    <a:pt x="3801" y="1200"/>
                  </a:cubicBezTo>
                  <a:cubicBezTo>
                    <a:pt x="4355" y="980"/>
                    <a:pt x="4254" y="605"/>
                    <a:pt x="3751" y="324"/>
                  </a:cubicBezTo>
                  <a:cubicBezTo>
                    <a:pt x="3321" y="84"/>
                    <a:pt x="2751" y="0"/>
                    <a:pt x="21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6" name="Google Shape;1596;p25"/>
            <p:cNvSpPr/>
            <p:nvPr/>
          </p:nvSpPr>
          <p:spPr>
            <a:xfrm>
              <a:off x="390298" y="2407799"/>
              <a:ext cx="275738" cy="127032"/>
            </a:xfrm>
            <a:custGeom>
              <a:avLst/>
              <a:gdLst/>
              <a:ahLst/>
              <a:cxnLst/>
              <a:rect l="l" t="t" r="r" b="b"/>
              <a:pathLst>
                <a:path w="5005" h="2306" extrusionOk="0">
                  <a:moveTo>
                    <a:pt x="2169" y="0"/>
                  </a:moveTo>
                  <a:cubicBezTo>
                    <a:pt x="1531" y="0"/>
                    <a:pt x="894" y="207"/>
                    <a:pt x="376" y="581"/>
                  </a:cubicBezTo>
                  <a:cubicBezTo>
                    <a:pt x="194" y="713"/>
                    <a:pt x="14" y="891"/>
                    <a:pt x="7" y="1116"/>
                  </a:cubicBezTo>
                  <a:cubicBezTo>
                    <a:pt x="0" y="1333"/>
                    <a:pt x="161" y="1519"/>
                    <a:pt x="333" y="1651"/>
                  </a:cubicBezTo>
                  <a:cubicBezTo>
                    <a:pt x="1207" y="2306"/>
                    <a:pt x="2404" y="2035"/>
                    <a:pt x="3410" y="2210"/>
                  </a:cubicBezTo>
                  <a:cubicBezTo>
                    <a:pt x="3493" y="2224"/>
                    <a:pt x="3574" y="2231"/>
                    <a:pt x="3653" y="2231"/>
                  </a:cubicBezTo>
                  <a:cubicBezTo>
                    <a:pt x="4457" y="2231"/>
                    <a:pt x="5005" y="1510"/>
                    <a:pt x="4221" y="795"/>
                  </a:cubicBezTo>
                  <a:cubicBezTo>
                    <a:pt x="3707" y="327"/>
                    <a:pt x="3029" y="43"/>
                    <a:pt x="2336" y="5"/>
                  </a:cubicBezTo>
                  <a:cubicBezTo>
                    <a:pt x="2281" y="2"/>
                    <a:pt x="2225" y="0"/>
                    <a:pt x="21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7" name="Google Shape;1597;p25"/>
            <p:cNvSpPr/>
            <p:nvPr/>
          </p:nvSpPr>
          <p:spPr>
            <a:xfrm>
              <a:off x="1523492" y="2603579"/>
              <a:ext cx="34268" cy="59439"/>
            </a:xfrm>
            <a:custGeom>
              <a:avLst/>
              <a:gdLst/>
              <a:ahLst/>
              <a:cxnLst/>
              <a:rect l="l" t="t" r="r" b="b"/>
              <a:pathLst>
                <a:path w="622" h="1079" extrusionOk="0">
                  <a:moveTo>
                    <a:pt x="174" y="1"/>
                  </a:moveTo>
                  <a:cubicBezTo>
                    <a:pt x="157" y="1"/>
                    <a:pt x="139" y="3"/>
                    <a:pt x="122" y="9"/>
                  </a:cubicBezTo>
                  <a:cubicBezTo>
                    <a:pt x="43" y="38"/>
                    <a:pt x="1" y="125"/>
                    <a:pt x="29" y="207"/>
                  </a:cubicBezTo>
                  <a:lnTo>
                    <a:pt x="302" y="976"/>
                  </a:lnTo>
                  <a:cubicBezTo>
                    <a:pt x="323" y="1035"/>
                    <a:pt x="378" y="1075"/>
                    <a:pt x="438" y="1078"/>
                  </a:cubicBezTo>
                  <a:cubicBezTo>
                    <a:pt x="443" y="1078"/>
                    <a:pt x="447" y="1079"/>
                    <a:pt x="452" y="1079"/>
                  </a:cubicBezTo>
                  <a:cubicBezTo>
                    <a:pt x="469" y="1079"/>
                    <a:pt x="485" y="1075"/>
                    <a:pt x="499" y="1069"/>
                  </a:cubicBezTo>
                  <a:cubicBezTo>
                    <a:pt x="580" y="1041"/>
                    <a:pt x="622" y="954"/>
                    <a:pt x="594" y="872"/>
                  </a:cubicBezTo>
                  <a:lnTo>
                    <a:pt x="320" y="102"/>
                  </a:lnTo>
                  <a:cubicBezTo>
                    <a:pt x="298" y="40"/>
                    <a:pt x="23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8" name="Google Shape;1598;p25"/>
            <p:cNvSpPr/>
            <p:nvPr/>
          </p:nvSpPr>
          <p:spPr>
            <a:xfrm>
              <a:off x="1566739" y="2581655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4" y="0"/>
                  </a:moveTo>
                  <a:cubicBezTo>
                    <a:pt x="203" y="0"/>
                    <a:pt x="137" y="58"/>
                    <a:pt x="129" y="138"/>
                  </a:cubicBezTo>
                  <a:lnTo>
                    <a:pt x="11" y="1172"/>
                  </a:lnTo>
                  <a:cubicBezTo>
                    <a:pt x="1" y="1257"/>
                    <a:pt x="61" y="1335"/>
                    <a:pt x="147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5" y="173"/>
                  </a:lnTo>
                  <a:cubicBezTo>
                    <a:pt x="447" y="88"/>
                    <a:pt x="385" y="11"/>
                    <a:pt x="300" y="1"/>
                  </a:cubicBezTo>
                  <a:cubicBezTo>
                    <a:pt x="294" y="0"/>
                    <a:pt x="289" y="0"/>
                    <a:pt x="2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599" name="Google Shape;1599;p25"/>
            <p:cNvSpPr/>
            <p:nvPr/>
          </p:nvSpPr>
          <p:spPr>
            <a:xfrm>
              <a:off x="-271195" y="2270410"/>
              <a:ext cx="34323" cy="59439"/>
            </a:xfrm>
            <a:custGeom>
              <a:avLst/>
              <a:gdLst/>
              <a:ahLst/>
              <a:cxnLst/>
              <a:rect l="l" t="t" r="r" b="b"/>
              <a:pathLst>
                <a:path w="623" h="1079" extrusionOk="0">
                  <a:moveTo>
                    <a:pt x="174" y="0"/>
                  </a:moveTo>
                  <a:cubicBezTo>
                    <a:pt x="157" y="0"/>
                    <a:pt x="139" y="3"/>
                    <a:pt x="122" y="9"/>
                  </a:cubicBezTo>
                  <a:cubicBezTo>
                    <a:pt x="43" y="37"/>
                    <a:pt x="1" y="125"/>
                    <a:pt x="29" y="207"/>
                  </a:cubicBezTo>
                  <a:lnTo>
                    <a:pt x="303" y="976"/>
                  </a:lnTo>
                  <a:cubicBezTo>
                    <a:pt x="324" y="1035"/>
                    <a:pt x="378" y="1075"/>
                    <a:pt x="439" y="1078"/>
                  </a:cubicBezTo>
                  <a:cubicBezTo>
                    <a:pt x="444" y="1078"/>
                    <a:pt x="449" y="1079"/>
                    <a:pt x="454" y="1079"/>
                  </a:cubicBezTo>
                  <a:cubicBezTo>
                    <a:pt x="470" y="1079"/>
                    <a:pt x="486" y="1075"/>
                    <a:pt x="501" y="1068"/>
                  </a:cubicBezTo>
                  <a:cubicBezTo>
                    <a:pt x="580" y="1039"/>
                    <a:pt x="622" y="951"/>
                    <a:pt x="594" y="870"/>
                  </a:cubicBezTo>
                  <a:lnTo>
                    <a:pt x="320" y="102"/>
                  </a:lnTo>
                  <a:cubicBezTo>
                    <a:pt x="298" y="40"/>
                    <a:pt x="238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0" name="Google Shape;1600;p25"/>
            <p:cNvSpPr/>
            <p:nvPr/>
          </p:nvSpPr>
          <p:spPr>
            <a:xfrm>
              <a:off x="-227948" y="2248430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5" y="1"/>
                  </a:moveTo>
                  <a:cubicBezTo>
                    <a:pt x="204" y="1"/>
                    <a:pt x="138" y="59"/>
                    <a:pt x="129" y="138"/>
                  </a:cubicBezTo>
                  <a:lnTo>
                    <a:pt x="12" y="1173"/>
                  </a:lnTo>
                  <a:cubicBezTo>
                    <a:pt x="1" y="1258"/>
                    <a:pt x="63" y="1335"/>
                    <a:pt x="148" y="1345"/>
                  </a:cubicBezTo>
                  <a:lnTo>
                    <a:pt x="155" y="1345"/>
                  </a:lnTo>
                  <a:cubicBezTo>
                    <a:pt x="157" y="1345"/>
                    <a:pt x="160" y="1345"/>
                    <a:pt x="163" y="1345"/>
                  </a:cubicBezTo>
                  <a:cubicBezTo>
                    <a:pt x="240" y="1345"/>
                    <a:pt x="307" y="1287"/>
                    <a:pt x="318" y="1208"/>
                  </a:cubicBezTo>
                  <a:lnTo>
                    <a:pt x="437" y="174"/>
                  </a:lnTo>
                  <a:cubicBezTo>
                    <a:pt x="447" y="89"/>
                    <a:pt x="386" y="11"/>
                    <a:pt x="301" y="2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1" name="Google Shape;1601;p25"/>
            <p:cNvSpPr/>
            <p:nvPr/>
          </p:nvSpPr>
          <p:spPr>
            <a:xfrm>
              <a:off x="264633" y="2653103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3" y="1"/>
                  </a:moveTo>
                  <a:cubicBezTo>
                    <a:pt x="156" y="1"/>
                    <a:pt x="139" y="3"/>
                    <a:pt x="122" y="9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7" y="1075"/>
                    <a:pt x="438" y="1079"/>
                  </a:cubicBezTo>
                  <a:cubicBezTo>
                    <a:pt x="441" y="1080"/>
                    <a:pt x="443" y="1080"/>
                    <a:pt x="446" y="1080"/>
                  </a:cubicBezTo>
                  <a:cubicBezTo>
                    <a:pt x="464" y="1080"/>
                    <a:pt x="483" y="1076"/>
                    <a:pt x="500" y="1071"/>
                  </a:cubicBezTo>
                  <a:cubicBezTo>
                    <a:pt x="579" y="1043"/>
                    <a:pt x="621" y="954"/>
                    <a:pt x="593" y="873"/>
                  </a:cubicBezTo>
                  <a:lnTo>
                    <a:pt x="319" y="104"/>
                  </a:lnTo>
                  <a:cubicBezTo>
                    <a:pt x="297" y="40"/>
                    <a:pt x="238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2" name="Google Shape;1602;p25"/>
            <p:cNvSpPr/>
            <p:nvPr/>
          </p:nvSpPr>
          <p:spPr>
            <a:xfrm>
              <a:off x="307825" y="2631233"/>
              <a:ext cx="24681" cy="74093"/>
            </a:xfrm>
            <a:custGeom>
              <a:avLst/>
              <a:gdLst/>
              <a:ahLst/>
              <a:cxnLst/>
              <a:rect l="l" t="t" r="r" b="b"/>
              <a:pathLst>
                <a:path w="448" h="1345" extrusionOk="0">
                  <a:moveTo>
                    <a:pt x="285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1" y="1173"/>
                  </a:lnTo>
                  <a:cubicBezTo>
                    <a:pt x="1" y="1258"/>
                    <a:pt x="63" y="1335"/>
                    <a:pt x="148" y="1344"/>
                  </a:cubicBezTo>
                  <a:lnTo>
                    <a:pt x="155" y="1344"/>
                  </a:lnTo>
                  <a:cubicBezTo>
                    <a:pt x="158" y="1344"/>
                    <a:pt x="162" y="1344"/>
                    <a:pt x="165" y="1344"/>
                  </a:cubicBezTo>
                  <a:cubicBezTo>
                    <a:pt x="242" y="1344"/>
                    <a:pt x="309" y="1285"/>
                    <a:pt x="319" y="1208"/>
                  </a:cubicBezTo>
                  <a:lnTo>
                    <a:pt x="437" y="172"/>
                  </a:lnTo>
                  <a:cubicBezTo>
                    <a:pt x="447" y="87"/>
                    <a:pt x="385" y="10"/>
                    <a:pt x="302" y="1"/>
                  </a:cubicBezTo>
                  <a:cubicBezTo>
                    <a:pt x="296" y="1"/>
                    <a:pt x="290" y="1"/>
                    <a:pt x="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3" name="Google Shape;1603;p25"/>
            <p:cNvSpPr/>
            <p:nvPr/>
          </p:nvSpPr>
          <p:spPr>
            <a:xfrm>
              <a:off x="103432" y="2363067"/>
              <a:ext cx="34268" cy="59494"/>
            </a:xfrm>
            <a:custGeom>
              <a:avLst/>
              <a:gdLst/>
              <a:ahLst/>
              <a:cxnLst/>
              <a:rect l="l" t="t" r="r" b="b"/>
              <a:pathLst>
                <a:path w="622" h="1080" extrusionOk="0">
                  <a:moveTo>
                    <a:pt x="174" y="1"/>
                  </a:moveTo>
                  <a:cubicBezTo>
                    <a:pt x="157" y="1"/>
                    <a:pt x="140" y="4"/>
                    <a:pt x="123" y="10"/>
                  </a:cubicBezTo>
                  <a:cubicBezTo>
                    <a:pt x="43" y="38"/>
                    <a:pt x="0" y="127"/>
                    <a:pt x="28" y="207"/>
                  </a:cubicBezTo>
                  <a:lnTo>
                    <a:pt x="302" y="976"/>
                  </a:lnTo>
                  <a:cubicBezTo>
                    <a:pt x="323" y="1037"/>
                    <a:pt x="378" y="1075"/>
                    <a:pt x="438" y="1079"/>
                  </a:cubicBezTo>
                  <a:cubicBezTo>
                    <a:pt x="441" y="1080"/>
                    <a:pt x="445" y="1080"/>
                    <a:pt x="448" y="1080"/>
                  </a:cubicBezTo>
                  <a:cubicBezTo>
                    <a:pt x="466" y="1080"/>
                    <a:pt x="483" y="1077"/>
                    <a:pt x="500" y="1070"/>
                  </a:cubicBezTo>
                  <a:cubicBezTo>
                    <a:pt x="579" y="1041"/>
                    <a:pt x="621" y="954"/>
                    <a:pt x="593" y="872"/>
                  </a:cubicBezTo>
                  <a:lnTo>
                    <a:pt x="321" y="104"/>
                  </a:lnTo>
                  <a:cubicBezTo>
                    <a:pt x="298" y="41"/>
                    <a:pt x="238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4" name="Google Shape;1604;p25"/>
            <p:cNvSpPr/>
            <p:nvPr/>
          </p:nvSpPr>
          <p:spPr>
            <a:xfrm>
              <a:off x="146735" y="2341198"/>
              <a:ext cx="24626" cy="74093"/>
            </a:xfrm>
            <a:custGeom>
              <a:avLst/>
              <a:gdLst/>
              <a:ahLst/>
              <a:cxnLst/>
              <a:rect l="l" t="t" r="r" b="b"/>
              <a:pathLst>
                <a:path w="447" h="1345" extrusionOk="0">
                  <a:moveTo>
                    <a:pt x="283" y="1"/>
                  </a:moveTo>
                  <a:cubicBezTo>
                    <a:pt x="203" y="1"/>
                    <a:pt x="137" y="58"/>
                    <a:pt x="129" y="137"/>
                  </a:cubicBezTo>
                  <a:lnTo>
                    <a:pt x="10" y="1173"/>
                  </a:lnTo>
                  <a:cubicBezTo>
                    <a:pt x="0" y="1258"/>
                    <a:pt x="61" y="1335"/>
                    <a:pt x="146" y="1344"/>
                  </a:cubicBezTo>
                  <a:lnTo>
                    <a:pt x="153" y="1344"/>
                  </a:lnTo>
                  <a:cubicBezTo>
                    <a:pt x="156" y="1344"/>
                    <a:pt x="160" y="1344"/>
                    <a:pt x="164" y="1344"/>
                  </a:cubicBezTo>
                  <a:cubicBezTo>
                    <a:pt x="242" y="1344"/>
                    <a:pt x="309" y="1285"/>
                    <a:pt x="318" y="1208"/>
                  </a:cubicBezTo>
                  <a:lnTo>
                    <a:pt x="435" y="172"/>
                  </a:lnTo>
                  <a:cubicBezTo>
                    <a:pt x="446" y="88"/>
                    <a:pt x="384" y="10"/>
                    <a:pt x="300" y="1"/>
                  </a:cubicBezTo>
                  <a:cubicBezTo>
                    <a:pt x="294" y="1"/>
                    <a:pt x="288" y="1"/>
                    <a:pt x="2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5" name="Google Shape;1605;p25"/>
            <p:cNvSpPr/>
            <p:nvPr/>
          </p:nvSpPr>
          <p:spPr>
            <a:xfrm>
              <a:off x="-295271" y="2789114"/>
              <a:ext cx="34268" cy="59384"/>
            </a:xfrm>
            <a:custGeom>
              <a:avLst/>
              <a:gdLst/>
              <a:ahLst/>
              <a:cxnLst/>
              <a:rect l="l" t="t" r="r" b="b"/>
              <a:pathLst>
                <a:path w="622" h="1078" extrusionOk="0">
                  <a:moveTo>
                    <a:pt x="173" y="0"/>
                  </a:moveTo>
                  <a:cubicBezTo>
                    <a:pt x="156" y="0"/>
                    <a:pt x="139" y="3"/>
                    <a:pt x="122" y="9"/>
                  </a:cubicBezTo>
                  <a:cubicBezTo>
                    <a:pt x="43" y="37"/>
                    <a:pt x="0" y="125"/>
                    <a:pt x="29" y="207"/>
                  </a:cubicBezTo>
                  <a:lnTo>
                    <a:pt x="302" y="976"/>
                  </a:lnTo>
                  <a:cubicBezTo>
                    <a:pt x="324" y="1035"/>
                    <a:pt x="377" y="1075"/>
                    <a:pt x="438" y="1078"/>
                  </a:cubicBezTo>
                  <a:cubicBezTo>
                    <a:pt x="459" y="1078"/>
                    <a:pt x="479" y="1076"/>
                    <a:pt x="500" y="1069"/>
                  </a:cubicBezTo>
                  <a:cubicBezTo>
                    <a:pt x="579" y="1041"/>
                    <a:pt x="621" y="953"/>
                    <a:pt x="593" y="872"/>
                  </a:cubicBezTo>
                  <a:lnTo>
                    <a:pt x="319" y="102"/>
                  </a:lnTo>
                  <a:cubicBezTo>
                    <a:pt x="297" y="40"/>
                    <a:pt x="237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6" name="Google Shape;1606;p25"/>
            <p:cNvSpPr/>
            <p:nvPr/>
          </p:nvSpPr>
          <p:spPr>
            <a:xfrm>
              <a:off x="-252023" y="2767079"/>
              <a:ext cx="24626" cy="74148"/>
            </a:xfrm>
            <a:custGeom>
              <a:avLst/>
              <a:gdLst/>
              <a:ahLst/>
              <a:cxnLst/>
              <a:rect l="l" t="t" r="r" b="b"/>
              <a:pathLst>
                <a:path w="447" h="1346" extrusionOk="0">
                  <a:moveTo>
                    <a:pt x="283" y="0"/>
                  </a:moveTo>
                  <a:cubicBezTo>
                    <a:pt x="203" y="0"/>
                    <a:pt x="137" y="59"/>
                    <a:pt x="129" y="138"/>
                  </a:cubicBezTo>
                  <a:lnTo>
                    <a:pt x="10" y="1173"/>
                  </a:lnTo>
                  <a:cubicBezTo>
                    <a:pt x="0" y="1257"/>
                    <a:pt x="62" y="1335"/>
                    <a:pt x="147" y="1345"/>
                  </a:cubicBezTo>
                  <a:lnTo>
                    <a:pt x="154" y="1345"/>
                  </a:lnTo>
                  <a:cubicBezTo>
                    <a:pt x="157" y="1345"/>
                    <a:pt x="160" y="1345"/>
                    <a:pt x="162" y="1345"/>
                  </a:cubicBezTo>
                  <a:cubicBezTo>
                    <a:pt x="240" y="1345"/>
                    <a:pt x="308" y="1288"/>
                    <a:pt x="318" y="1208"/>
                  </a:cubicBezTo>
                  <a:lnTo>
                    <a:pt x="436" y="173"/>
                  </a:lnTo>
                  <a:cubicBezTo>
                    <a:pt x="446" y="89"/>
                    <a:pt x="384" y="11"/>
                    <a:pt x="299" y="1"/>
                  </a:cubicBezTo>
                  <a:cubicBezTo>
                    <a:pt x="294" y="1"/>
                    <a:pt x="289" y="0"/>
                    <a:pt x="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7" name="Google Shape;1607;p25"/>
            <p:cNvSpPr/>
            <p:nvPr/>
          </p:nvSpPr>
          <p:spPr>
            <a:xfrm>
              <a:off x="2090777" y="2429778"/>
              <a:ext cx="35920" cy="62965"/>
            </a:xfrm>
            <a:custGeom>
              <a:avLst/>
              <a:gdLst/>
              <a:ahLst/>
              <a:cxnLst/>
              <a:rect l="l" t="t" r="r" b="b"/>
              <a:pathLst>
                <a:path w="652" h="1143" extrusionOk="0">
                  <a:moveTo>
                    <a:pt x="183" y="0"/>
                  </a:moveTo>
                  <a:cubicBezTo>
                    <a:pt x="165" y="0"/>
                    <a:pt x="147" y="3"/>
                    <a:pt x="129" y="10"/>
                  </a:cubicBezTo>
                  <a:cubicBezTo>
                    <a:pt x="44" y="39"/>
                    <a:pt x="1" y="135"/>
                    <a:pt x="30" y="220"/>
                  </a:cubicBezTo>
                  <a:lnTo>
                    <a:pt x="315" y="1034"/>
                  </a:lnTo>
                  <a:cubicBezTo>
                    <a:pt x="337" y="1098"/>
                    <a:pt x="396" y="1139"/>
                    <a:pt x="457" y="1142"/>
                  </a:cubicBezTo>
                  <a:cubicBezTo>
                    <a:pt x="461" y="1142"/>
                    <a:pt x="466" y="1142"/>
                    <a:pt x="470" y="1142"/>
                  </a:cubicBezTo>
                  <a:cubicBezTo>
                    <a:pt x="487" y="1142"/>
                    <a:pt x="504" y="1140"/>
                    <a:pt x="523" y="1133"/>
                  </a:cubicBezTo>
                  <a:cubicBezTo>
                    <a:pt x="606" y="1104"/>
                    <a:pt x="651" y="1008"/>
                    <a:pt x="622" y="923"/>
                  </a:cubicBezTo>
                  <a:lnTo>
                    <a:pt x="335" y="108"/>
                  </a:lnTo>
                  <a:cubicBezTo>
                    <a:pt x="312" y="42"/>
                    <a:pt x="250" y="0"/>
                    <a:pt x="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8" name="Google Shape;1608;p25"/>
            <p:cNvSpPr/>
            <p:nvPr/>
          </p:nvSpPr>
          <p:spPr>
            <a:xfrm>
              <a:off x="2136063" y="2406311"/>
              <a:ext cx="25728" cy="78610"/>
            </a:xfrm>
            <a:custGeom>
              <a:avLst/>
              <a:gdLst/>
              <a:ahLst/>
              <a:cxnLst/>
              <a:rect l="l" t="t" r="r" b="b"/>
              <a:pathLst>
                <a:path w="467" h="1427" extrusionOk="0">
                  <a:moveTo>
                    <a:pt x="297" y="0"/>
                  </a:moveTo>
                  <a:cubicBezTo>
                    <a:pt x="212" y="0"/>
                    <a:pt x="144" y="61"/>
                    <a:pt x="134" y="146"/>
                  </a:cubicBezTo>
                  <a:lnTo>
                    <a:pt x="9" y="1244"/>
                  </a:lnTo>
                  <a:cubicBezTo>
                    <a:pt x="0" y="1335"/>
                    <a:pt x="64" y="1417"/>
                    <a:pt x="153" y="1426"/>
                  </a:cubicBezTo>
                  <a:lnTo>
                    <a:pt x="160" y="1426"/>
                  </a:lnTo>
                  <a:cubicBezTo>
                    <a:pt x="163" y="1427"/>
                    <a:pt x="167" y="1427"/>
                    <a:pt x="170" y="1427"/>
                  </a:cubicBezTo>
                  <a:cubicBezTo>
                    <a:pt x="250" y="1427"/>
                    <a:pt x="320" y="1365"/>
                    <a:pt x="331" y="1283"/>
                  </a:cubicBezTo>
                  <a:lnTo>
                    <a:pt x="455" y="183"/>
                  </a:lnTo>
                  <a:cubicBezTo>
                    <a:pt x="466" y="93"/>
                    <a:pt x="402" y="12"/>
                    <a:pt x="314" y="1"/>
                  </a:cubicBezTo>
                  <a:cubicBezTo>
                    <a:pt x="308" y="0"/>
                    <a:pt x="302" y="0"/>
                    <a:pt x="2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09" name="Google Shape;1609;p25"/>
            <p:cNvSpPr/>
            <p:nvPr/>
          </p:nvSpPr>
          <p:spPr>
            <a:xfrm>
              <a:off x="532601" y="2322688"/>
              <a:ext cx="39997" cy="57016"/>
            </a:xfrm>
            <a:custGeom>
              <a:avLst/>
              <a:gdLst/>
              <a:ahLst/>
              <a:cxnLst/>
              <a:rect l="l" t="t" r="r" b="b"/>
              <a:pathLst>
                <a:path w="726" h="1035" extrusionOk="0">
                  <a:moveTo>
                    <a:pt x="548" y="1"/>
                  </a:moveTo>
                  <a:cubicBezTo>
                    <a:pt x="492" y="1"/>
                    <a:pt x="439" y="31"/>
                    <a:pt x="411" y="85"/>
                  </a:cubicBezTo>
                  <a:lnTo>
                    <a:pt x="38" y="810"/>
                  </a:lnTo>
                  <a:cubicBezTo>
                    <a:pt x="0" y="887"/>
                    <a:pt x="30" y="980"/>
                    <a:pt x="106" y="1018"/>
                  </a:cubicBezTo>
                  <a:cubicBezTo>
                    <a:pt x="126" y="1028"/>
                    <a:pt x="146" y="1032"/>
                    <a:pt x="167" y="1035"/>
                  </a:cubicBezTo>
                  <a:cubicBezTo>
                    <a:pt x="169" y="1035"/>
                    <a:pt x="172" y="1035"/>
                    <a:pt x="175" y="1035"/>
                  </a:cubicBezTo>
                  <a:cubicBezTo>
                    <a:pt x="231" y="1035"/>
                    <a:pt x="285" y="1005"/>
                    <a:pt x="315" y="951"/>
                  </a:cubicBezTo>
                  <a:lnTo>
                    <a:pt x="686" y="226"/>
                  </a:lnTo>
                  <a:cubicBezTo>
                    <a:pt x="726" y="150"/>
                    <a:pt x="696" y="57"/>
                    <a:pt x="620" y="18"/>
                  </a:cubicBezTo>
                  <a:cubicBezTo>
                    <a:pt x="597" y="7"/>
                    <a:pt x="573" y="1"/>
                    <a:pt x="5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0" name="Google Shape;1610;p25"/>
            <p:cNvSpPr/>
            <p:nvPr/>
          </p:nvSpPr>
          <p:spPr>
            <a:xfrm>
              <a:off x="507314" y="2294263"/>
              <a:ext cx="18346" cy="74588"/>
            </a:xfrm>
            <a:custGeom>
              <a:avLst/>
              <a:gdLst/>
              <a:ahLst/>
              <a:cxnLst/>
              <a:rect l="l" t="t" r="r" b="b"/>
              <a:pathLst>
                <a:path w="333" h="1354" extrusionOk="0">
                  <a:moveTo>
                    <a:pt x="176" y="1"/>
                  </a:moveTo>
                  <a:cubicBezTo>
                    <a:pt x="92" y="1"/>
                    <a:pt x="23" y="70"/>
                    <a:pt x="22" y="153"/>
                  </a:cubicBezTo>
                  <a:lnTo>
                    <a:pt x="2" y="1195"/>
                  </a:lnTo>
                  <a:cubicBezTo>
                    <a:pt x="0" y="1278"/>
                    <a:pt x="64" y="1347"/>
                    <a:pt x="147" y="1353"/>
                  </a:cubicBezTo>
                  <a:lnTo>
                    <a:pt x="154" y="1353"/>
                  </a:lnTo>
                  <a:cubicBezTo>
                    <a:pt x="155" y="1353"/>
                    <a:pt x="156" y="1353"/>
                    <a:pt x="157" y="1353"/>
                  </a:cubicBezTo>
                  <a:cubicBezTo>
                    <a:pt x="240" y="1353"/>
                    <a:pt x="310" y="1285"/>
                    <a:pt x="311" y="1201"/>
                  </a:cubicBezTo>
                  <a:lnTo>
                    <a:pt x="331" y="158"/>
                  </a:lnTo>
                  <a:cubicBezTo>
                    <a:pt x="332" y="73"/>
                    <a:pt x="267" y="5"/>
                    <a:pt x="178" y="1"/>
                  </a:cubicBezTo>
                  <a:cubicBezTo>
                    <a:pt x="177" y="1"/>
                    <a:pt x="177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1" name="Google Shape;1611;p25"/>
            <p:cNvSpPr/>
            <p:nvPr/>
          </p:nvSpPr>
          <p:spPr>
            <a:xfrm>
              <a:off x="1847214" y="2418651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5"/>
                  </a:cubicBezTo>
                  <a:lnTo>
                    <a:pt x="40" y="810"/>
                  </a:lnTo>
                  <a:cubicBezTo>
                    <a:pt x="1" y="885"/>
                    <a:pt x="32" y="979"/>
                    <a:pt x="107" y="1018"/>
                  </a:cubicBezTo>
                  <a:cubicBezTo>
                    <a:pt x="127" y="1026"/>
                    <a:pt x="146" y="1032"/>
                    <a:pt x="167" y="1033"/>
                  </a:cubicBezTo>
                  <a:cubicBezTo>
                    <a:pt x="171" y="1033"/>
                    <a:pt x="175" y="1033"/>
                    <a:pt x="179" y="1033"/>
                  </a:cubicBezTo>
                  <a:cubicBezTo>
                    <a:pt x="234" y="1033"/>
                    <a:pt x="288" y="1004"/>
                    <a:pt x="316" y="951"/>
                  </a:cubicBezTo>
                  <a:lnTo>
                    <a:pt x="688" y="226"/>
                  </a:lnTo>
                  <a:cubicBezTo>
                    <a:pt x="726" y="150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2" name="Google Shape;1612;p25"/>
            <p:cNvSpPr/>
            <p:nvPr/>
          </p:nvSpPr>
          <p:spPr>
            <a:xfrm>
              <a:off x="1821982" y="2390171"/>
              <a:ext cx="18236" cy="74478"/>
            </a:xfrm>
            <a:custGeom>
              <a:avLst/>
              <a:gdLst/>
              <a:ahLst/>
              <a:cxnLst/>
              <a:rect l="l" t="t" r="r" b="b"/>
              <a:pathLst>
                <a:path w="331" h="1352" extrusionOk="0">
                  <a:moveTo>
                    <a:pt x="172" y="0"/>
                  </a:moveTo>
                  <a:cubicBezTo>
                    <a:pt x="89" y="0"/>
                    <a:pt x="21" y="68"/>
                    <a:pt x="20" y="151"/>
                  </a:cubicBezTo>
                  <a:lnTo>
                    <a:pt x="0" y="1194"/>
                  </a:lnTo>
                  <a:cubicBezTo>
                    <a:pt x="0" y="1278"/>
                    <a:pt x="64" y="1345"/>
                    <a:pt x="146" y="1351"/>
                  </a:cubicBezTo>
                  <a:lnTo>
                    <a:pt x="153" y="1351"/>
                  </a:lnTo>
                  <a:cubicBezTo>
                    <a:pt x="153" y="1351"/>
                    <a:pt x="154" y="1351"/>
                    <a:pt x="155" y="1351"/>
                  </a:cubicBezTo>
                  <a:cubicBezTo>
                    <a:pt x="239" y="1351"/>
                    <a:pt x="308" y="1282"/>
                    <a:pt x="309" y="1200"/>
                  </a:cubicBezTo>
                  <a:lnTo>
                    <a:pt x="329" y="157"/>
                  </a:lnTo>
                  <a:cubicBezTo>
                    <a:pt x="330" y="72"/>
                    <a:pt x="266" y="2"/>
                    <a:pt x="177" y="0"/>
                  </a:cubicBezTo>
                  <a:cubicBezTo>
                    <a:pt x="175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3" name="Google Shape;1613;p25"/>
            <p:cNvSpPr/>
            <p:nvPr/>
          </p:nvSpPr>
          <p:spPr>
            <a:xfrm>
              <a:off x="1895034" y="2677892"/>
              <a:ext cx="40052" cy="56960"/>
            </a:xfrm>
            <a:custGeom>
              <a:avLst/>
              <a:gdLst/>
              <a:ahLst/>
              <a:cxnLst/>
              <a:rect l="l" t="t" r="r" b="b"/>
              <a:pathLst>
                <a:path w="727" h="1034" extrusionOk="0">
                  <a:moveTo>
                    <a:pt x="551" y="0"/>
                  </a:moveTo>
                  <a:cubicBezTo>
                    <a:pt x="494" y="0"/>
                    <a:pt x="440" y="31"/>
                    <a:pt x="412" y="84"/>
                  </a:cubicBezTo>
                  <a:lnTo>
                    <a:pt x="41" y="809"/>
                  </a:lnTo>
                  <a:cubicBezTo>
                    <a:pt x="1" y="885"/>
                    <a:pt x="31" y="978"/>
                    <a:pt x="107" y="1017"/>
                  </a:cubicBezTo>
                  <a:cubicBezTo>
                    <a:pt x="127" y="1026"/>
                    <a:pt x="148" y="1032"/>
                    <a:pt x="168" y="1033"/>
                  </a:cubicBezTo>
                  <a:cubicBezTo>
                    <a:pt x="170" y="1033"/>
                    <a:pt x="173" y="1033"/>
                    <a:pt x="175" y="1033"/>
                  </a:cubicBezTo>
                  <a:cubicBezTo>
                    <a:pt x="232" y="1033"/>
                    <a:pt x="286" y="1004"/>
                    <a:pt x="316" y="950"/>
                  </a:cubicBezTo>
                  <a:lnTo>
                    <a:pt x="688" y="226"/>
                  </a:lnTo>
                  <a:cubicBezTo>
                    <a:pt x="727" y="149"/>
                    <a:pt x="697" y="56"/>
                    <a:pt x="621" y="17"/>
                  </a:cubicBezTo>
                  <a:cubicBezTo>
                    <a:pt x="598" y="6"/>
                    <a:pt x="574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4" name="Google Shape;1614;p25"/>
            <p:cNvSpPr/>
            <p:nvPr/>
          </p:nvSpPr>
          <p:spPr>
            <a:xfrm>
              <a:off x="1869802" y="2649467"/>
              <a:ext cx="18291" cy="74478"/>
            </a:xfrm>
            <a:custGeom>
              <a:avLst/>
              <a:gdLst/>
              <a:ahLst/>
              <a:cxnLst/>
              <a:rect l="l" t="t" r="r" b="b"/>
              <a:pathLst>
                <a:path w="332" h="1352" extrusionOk="0">
                  <a:moveTo>
                    <a:pt x="175" y="1"/>
                  </a:moveTo>
                  <a:cubicBezTo>
                    <a:pt x="92" y="1"/>
                    <a:pt x="24" y="69"/>
                    <a:pt x="21" y="152"/>
                  </a:cubicBezTo>
                  <a:lnTo>
                    <a:pt x="3" y="1195"/>
                  </a:lnTo>
                  <a:cubicBezTo>
                    <a:pt x="0" y="1278"/>
                    <a:pt x="67" y="1346"/>
                    <a:pt x="147" y="1351"/>
                  </a:cubicBezTo>
                  <a:lnTo>
                    <a:pt x="154" y="1351"/>
                  </a:lnTo>
                  <a:cubicBezTo>
                    <a:pt x="155" y="1351"/>
                    <a:pt x="156" y="1351"/>
                    <a:pt x="157" y="1351"/>
                  </a:cubicBezTo>
                  <a:cubicBezTo>
                    <a:pt x="240" y="1351"/>
                    <a:pt x="309" y="1283"/>
                    <a:pt x="311" y="1200"/>
                  </a:cubicBezTo>
                  <a:lnTo>
                    <a:pt x="331" y="157"/>
                  </a:lnTo>
                  <a:cubicBezTo>
                    <a:pt x="332" y="73"/>
                    <a:pt x="267" y="2"/>
                    <a:pt x="180" y="1"/>
                  </a:cubicBezTo>
                  <a:cubicBezTo>
                    <a:pt x="178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sp>
        <p:nvSpPr>
          <p:cNvPr id="1615" name="Google Shape;1615;p25"/>
          <p:cNvSpPr/>
          <p:nvPr/>
        </p:nvSpPr>
        <p:spPr>
          <a:xfrm>
            <a:off x="11384758" y="2532947"/>
            <a:ext cx="1079823" cy="551799"/>
          </a:xfrm>
          <a:custGeom>
            <a:avLst/>
            <a:gdLst/>
            <a:ahLst/>
            <a:cxnLst/>
            <a:rect l="l" t="t" r="r" b="b"/>
            <a:pathLst>
              <a:path w="17031" h="8703" extrusionOk="0">
                <a:moveTo>
                  <a:pt x="6476" y="1"/>
                </a:moveTo>
                <a:cubicBezTo>
                  <a:pt x="6471" y="1"/>
                  <a:pt x="6467" y="1"/>
                  <a:pt x="6463" y="1"/>
                </a:cubicBezTo>
                <a:cubicBezTo>
                  <a:pt x="5491" y="8"/>
                  <a:pt x="4656" y="419"/>
                  <a:pt x="4172" y="1597"/>
                </a:cubicBezTo>
                <a:cubicBezTo>
                  <a:pt x="3803" y="2495"/>
                  <a:pt x="3916" y="3589"/>
                  <a:pt x="3959" y="4426"/>
                </a:cubicBezTo>
                <a:cubicBezTo>
                  <a:pt x="3767" y="3640"/>
                  <a:pt x="3168" y="3195"/>
                  <a:pt x="2414" y="3195"/>
                </a:cubicBezTo>
                <a:cubicBezTo>
                  <a:pt x="2297" y="3195"/>
                  <a:pt x="2176" y="3206"/>
                  <a:pt x="2053" y="3227"/>
                </a:cubicBezTo>
                <a:cubicBezTo>
                  <a:pt x="1134" y="3390"/>
                  <a:pt x="400" y="4199"/>
                  <a:pt x="201" y="5110"/>
                </a:cubicBezTo>
                <a:cubicBezTo>
                  <a:pt x="1" y="6022"/>
                  <a:pt x="375" y="7929"/>
                  <a:pt x="567" y="8247"/>
                </a:cubicBezTo>
                <a:cubicBezTo>
                  <a:pt x="924" y="8586"/>
                  <a:pt x="3299" y="8703"/>
                  <a:pt x="6094" y="8703"/>
                </a:cubicBezTo>
                <a:cubicBezTo>
                  <a:pt x="10537" y="8703"/>
                  <a:pt x="16044" y="8407"/>
                  <a:pt x="16205" y="8238"/>
                </a:cubicBezTo>
                <a:cubicBezTo>
                  <a:pt x="16529" y="7895"/>
                  <a:pt x="16950" y="6312"/>
                  <a:pt x="16990" y="5371"/>
                </a:cubicBezTo>
                <a:cubicBezTo>
                  <a:pt x="17030" y="4430"/>
                  <a:pt x="16501" y="3445"/>
                  <a:pt x="15620" y="3113"/>
                </a:cubicBezTo>
                <a:cubicBezTo>
                  <a:pt x="15437" y="3044"/>
                  <a:pt x="15242" y="3011"/>
                  <a:pt x="15046" y="3011"/>
                </a:cubicBezTo>
                <a:cubicBezTo>
                  <a:pt x="14303" y="3011"/>
                  <a:pt x="13548" y="3482"/>
                  <a:pt x="13385" y="4208"/>
                </a:cubicBezTo>
                <a:cubicBezTo>
                  <a:pt x="13409" y="3414"/>
                  <a:pt x="13125" y="2594"/>
                  <a:pt x="12539" y="2057"/>
                </a:cubicBezTo>
                <a:cubicBezTo>
                  <a:pt x="12140" y="1692"/>
                  <a:pt x="11597" y="1479"/>
                  <a:pt x="11060" y="1479"/>
                </a:cubicBezTo>
                <a:cubicBezTo>
                  <a:pt x="10809" y="1479"/>
                  <a:pt x="10559" y="1525"/>
                  <a:pt x="10326" y="1625"/>
                </a:cubicBezTo>
                <a:cubicBezTo>
                  <a:pt x="9674" y="1907"/>
                  <a:pt x="9223" y="2629"/>
                  <a:pt x="9290" y="3327"/>
                </a:cubicBezTo>
                <a:lnTo>
                  <a:pt x="9290" y="3327"/>
                </a:lnTo>
                <a:cubicBezTo>
                  <a:pt x="9151" y="2595"/>
                  <a:pt x="8978" y="1860"/>
                  <a:pt x="8595" y="1225"/>
                </a:cubicBezTo>
                <a:cubicBezTo>
                  <a:pt x="8171" y="523"/>
                  <a:pt x="7296" y="1"/>
                  <a:pt x="6476" y="1"/>
                </a:cubicBezTo>
                <a:close/>
              </a:path>
            </a:pathLst>
          </a:custGeom>
          <a:solidFill>
            <a:srgbClr val="FFFFFF">
              <a:alpha val="494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dirty="0">
              <a:latin typeface="UTM Avo" panose="02040603050506020204" pitchFamily="18" charset="0"/>
            </a:endParaRPr>
          </a:p>
        </p:txBody>
      </p:sp>
      <p:grpSp>
        <p:nvGrpSpPr>
          <p:cNvPr id="1616" name="Google Shape;1616;p25"/>
          <p:cNvGrpSpPr/>
          <p:nvPr/>
        </p:nvGrpSpPr>
        <p:grpSpPr>
          <a:xfrm>
            <a:off x="185711" y="534172"/>
            <a:ext cx="328619" cy="308425"/>
            <a:chOff x="5946283" y="1650903"/>
            <a:chExt cx="246464" cy="231319"/>
          </a:xfrm>
        </p:grpSpPr>
        <p:sp>
          <p:nvSpPr>
            <p:cNvPr id="1617" name="Google Shape;1617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18" name="Google Shape;1618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19" name="Google Shape;1619;p25"/>
          <p:cNvGrpSpPr/>
          <p:nvPr/>
        </p:nvGrpSpPr>
        <p:grpSpPr>
          <a:xfrm>
            <a:off x="1226077" y="182038"/>
            <a:ext cx="328619" cy="308425"/>
            <a:chOff x="5946283" y="1650903"/>
            <a:chExt cx="246464" cy="231319"/>
          </a:xfrm>
        </p:grpSpPr>
        <p:sp>
          <p:nvSpPr>
            <p:cNvPr id="1620" name="Google Shape;1620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21" name="Google Shape;1621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622" name="Google Shape;1622;p25"/>
          <p:cNvGrpSpPr/>
          <p:nvPr/>
        </p:nvGrpSpPr>
        <p:grpSpPr>
          <a:xfrm>
            <a:off x="348477" y="1287872"/>
            <a:ext cx="328619" cy="308425"/>
            <a:chOff x="5946283" y="1650903"/>
            <a:chExt cx="246464" cy="231319"/>
          </a:xfrm>
        </p:grpSpPr>
        <p:sp>
          <p:nvSpPr>
            <p:cNvPr id="1623" name="Google Shape;1623;p25"/>
            <p:cNvSpPr/>
            <p:nvPr/>
          </p:nvSpPr>
          <p:spPr>
            <a:xfrm>
              <a:off x="5946283" y="1650903"/>
              <a:ext cx="246464" cy="231319"/>
            </a:xfrm>
            <a:custGeom>
              <a:avLst/>
              <a:gdLst/>
              <a:ahLst/>
              <a:cxnLst/>
              <a:rect l="l" t="t" r="r" b="b"/>
              <a:pathLst>
                <a:path w="8245" h="7739" extrusionOk="0">
                  <a:moveTo>
                    <a:pt x="4122" y="1"/>
                  </a:moveTo>
                  <a:cubicBezTo>
                    <a:pt x="3335" y="1"/>
                    <a:pt x="2652" y="475"/>
                    <a:pt x="2377" y="1209"/>
                  </a:cubicBezTo>
                  <a:lnTo>
                    <a:pt x="2260" y="1518"/>
                  </a:lnTo>
                  <a:lnTo>
                    <a:pt x="1930" y="1534"/>
                  </a:lnTo>
                  <a:cubicBezTo>
                    <a:pt x="1146" y="1569"/>
                    <a:pt x="483" y="2076"/>
                    <a:pt x="241" y="2822"/>
                  </a:cubicBezTo>
                  <a:cubicBezTo>
                    <a:pt x="0" y="3569"/>
                    <a:pt x="240" y="4366"/>
                    <a:pt x="851" y="4855"/>
                  </a:cubicBezTo>
                  <a:lnTo>
                    <a:pt x="1109" y="5061"/>
                  </a:lnTo>
                  <a:lnTo>
                    <a:pt x="1021" y="5378"/>
                  </a:lnTo>
                  <a:cubicBezTo>
                    <a:pt x="865" y="5944"/>
                    <a:pt x="978" y="6536"/>
                    <a:pt x="1335" y="7002"/>
                  </a:cubicBezTo>
                  <a:cubicBezTo>
                    <a:pt x="1687" y="7463"/>
                    <a:pt x="2242" y="7739"/>
                    <a:pt x="2820" y="7739"/>
                  </a:cubicBezTo>
                  <a:cubicBezTo>
                    <a:pt x="3186" y="7739"/>
                    <a:pt x="3540" y="7633"/>
                    <a:pt x="3846" y="7431"/>
                  </a:cubicBezTo>
                  <a:lnTo>
                    <a:pt x="4122" y="7249"/>
                  </a:lnTo>
                  <a:lnTo>
                    <a:pt x="4397" y="7431"/>
                  </a:lnTo>
                  <a:cubicBezTo>
                    <a:pt x="4703" y="7631"/>
                    <a:pt x="5059" y="7739"/>
                    <a:pt x="5422" y="7739"/>
                  </a:cubicBezTo>
                  <a:cubicBezTo>
                    <a:pt x="6000" y="7739"/>
                    <a:pt x="6556" y="7465"/>
                    <a:pt x="6908" y="7002"/>
                  </a:cubicBezTo>
                  <a:cubicBezTo>
                    <a:pt x="7262" y="6536"/>
                    <a:pt x="7377" y="5944"/>
                    <a:pt x="7221" y="5378"/>
                  </a:cubicBezTo>
                  <a:lnTo>
                    <a:pt x="7134" y="5061"/>
                  </a:lnTo>
                  <a:lnTo>
                    <a:pt x="7391" y="4855"/>
                  </a:lnTo>
                  <a:cubicBezTo>
                    <a:pt x="8005" y="4366"/>
                    <a:pt x="8245" y="3569"/>
                    <a:pt x="8002" y="2822"/>
                  </a:cubicBezTo>
                  <a:cubicBezTo>
                    <a:pt x="7759" y="2076"/>
                    <a:pt x="7096" y="1572"/>
                    <a:pt x="6312" y="1534"/>
                  </a:cubicBezTo>
                  <a:lnTo>
                    <a:pt x="5982" y="1518"/>
                  </a:lnTo>
                  <a:lnTo>
                    <a:pt x="5866" y="1209"/>
                  </a:lnTo>
                  <a:cubicBezTo>
                    <a:pt x="5591" y="475"/>
                    <a:pt x="4905" y="1"/>
                    <a:pt x="4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624" name="Google Shape;1624;p25"/>
            <p:cNvSpPr/>
            <p:nvPr/>
          </p:nvSpPr>
          <p:spPr>
            <a:xfrm>
              <a:off x="5996353" y="1699086"/>
              <a:ext cx="146384" cy="135103"/>
            </a:xfrm>
            <a:custGeom>
              <a:avLst/>
              <a:gdLst/>
              <a:ahLst/>
              <a:cxnLst/>
              <a:rect l="l" t="t" r="r" b="b"/>
              <a:pathLst>
                <a:path w="4897" h="4520" extrusionOk="0">
                  <a:moveTo>
                    <a:pt x="2447" y="1"/>
                  </a:moveTo>
                  <a:cubicBezTo>
                    <a:pt x="2349" y="1"/>
                    <a:pt x="2252" y="56"/>
                    <a:pt x="2212" y="166"/>
                  </a:cubicBezTo>
                  <a:lnTo>
                    <a:pt x="1782" y="1309"/>
                  </a:lnTo>
                  <a:cubicBezTo>
                    <a:pt x="1744" y="1406"/>
                    <a:pt x="1656" y="1470"/>
                    <a:pt x="1553" y="1474"/>
                  </a:cubicBezTo>
                  <a:lnTo>
                    <a:pt x="332" y="1531"/>
                  </a:lnTo>
                  <a:cubicBezTo>
                    <a:pt x="96" y="1543"/>
                    <a:pt x="1" y="1840"/>
                    <a:pt x="184" y="1987"/>
                  </a:cubicBezTo>
                  <a:lnTo>
                    <a:pt x="1140" y="2750"/>
                  </a:lnTo>
                  <a:cubicBezTo>
                    <a:pt x="1219" y="2814"/>
                    <a:pt x="1253" y="2918"/>
                    <a:pt x="1226" y="3017"/>
                  </a:cubicBezTo>
                  <a:lnTo>
                    <a:pt x="901" y="4196"/>
                  </a:lnTo>
                  <a:cubicBezTo>
                    <a:pt x="853" y="4371"/>
                    <a:pt x="992" y="4519"/>
                    <a:pt x="1148" y="4519"/>
                  </a:cubicBezTo>
                  <a:cubicBezTo>
                    <a:pt x="1195" y="4519"/>
                    <a:pt x="1243" y="4506"/>
                    <a:pt x="1288" y="4476"/>
                  </a:cubicBezTo>
                  <a:lnTo>
                    <a:pt x="2308" y="3803"/>
                  </a:lnTo>
                  <a:cubicBezTo>
                    <a:pt x="2351" y="3775"/>
                    <a:pt x="2400" y="3761"/>
                    <a:pt x="2449" y="3761"/>
                  </a:cubicBezTo>
                  <a:cubicBezTo>
                    <a:pt x="2498" y="3761"/>
                    <a:pt x="2547" y="3775"/>
                    <a:pt x="2589" y="3803"/>
                  </a:cubicBezTo>
                  <a:lnTo>
                    <a:pt x="3611" y="4476"/>
                  </a:lnTo>
                  <a:cubicBezTo>
                    <a:pt x="3656" y="4506"/>
                    <a:pt x="3704" y="4520"/>
                    <a:pt x="3751" y="4520"/>
                  </a:cubicBezTo>
                  <a:cubicBezTo>
                    <a:pt x="3906" y="4520"/>
                    <a:pt x="4045" y="4371"/>
                    <a:pt x="3998" y="4196"/>
                  </a:cubicBezTo>
                  <a:lnTo>
                    <a:pt x="3673" y="3017"/>
                  </a:lnTo>
                  <a:cubicBezTo>
                    <a:pt x="3645" y="2920"/>
                    <a:pt x="3680" y="2814"/>
                    <a:pt x="3759" y="2750"/>
                  </a:cubicBezTo>
                  <a:lnTo>
                    <a:pt x="4713" y="1987"/>
                  </a:lnTo>
                  <a:cubicBezTo>
                    <a:pt x="4897" y="1838"/>
                    <a:pt x="4800" y="1542"/>
                    <a:pt x="4565" y="1531"/>
                  </a:cubicBezTo>
                  <a:lnTo>
                    <a:pt x="3344" y="1474"/>
                  </a:lnTo>
                  <a:cubicBezTo>
                    <a:pt x="3243" y="1470"/>
                    <a:pt x="3152" y="1404"/>
                    <a:pt x="3117" y="1309"/>
                  </a:cubicBezTo>
                  <a:lnTo>
                    <a:pt x="2687" y="166"/>
                  </a:lnTo>
                  <a:cubicBezTo>
                    <a:pt x="2644" y="56"/>
                    <a:pt x="2545" y="1"/>
                    <a:pt x="2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  <p:sp>
        <p:nvSpPr>
          <p:cNvPr id="1625" name="Google Shape;1625;p25"/>
          <p:cNvSpPr txBox="1">
            <a:spLocks noGrp="1"/>
          </p:cNvSpPr>
          <p:nvPr>
            <p:ph type="subTitle" idx="1"/>
          </p:nvPr>
        </p:nvSpPr>
        <p:spPr>
          <a:xfrm>
            <a:off x="1505533" y="2930000"/>
            <a:ext cx="4084000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5"/>
          <p:cNvSpPr txBox="1">
            <a:spLocks noGrp="1"/>
          </p:cNvSpPr>
          <p:nvPr>
            <p:ph type="subTitle" idx="2"/>
          </p:nvPr>
        </p:nvSpPr>
        <p:spPr>
          <a:xfrm>
            <a:off x="6602433" y="2930000"/>
            <a:ext cx="4084000" cy="3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7" name="Google Shape;1627;p25"/>
          <p:cNvSpPr txBox="1">
            <a:spLocks noGrp="1"/>
          </p:cNvSpPr>
          <p:nvPr>
            <p:ph type="subTitle" idx="3"/>
          </p:nvPr>
        </p:nvSpPr>
        <p:spPr>
          <a:xfrm>
            <a:off x="66023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8" name="Google Shape;1628;p25"/>
          <p:cNvSpPr txBox="1">
            <a:spLocks noGrp="1"/>
          </p:cNvSpPr>
          <p:nvPr>
            <p:ph type="subTitle" idx="4"/>
          </p:nvPr>
        </p:nvSpPr>
        <p:spPr>
          <a:xfrm>
            <a:off x="1505533" y="2307200"/>
            <a:ext cx="40840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629" name="Google Shape;1629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 rot="-458">
            <a:off x="3093600" y="2513267"/>
            <a:ext cx="6004800" cy="2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05" name="Google Shape;305;p7"/>
          <p:cNvGrpSpPr/>
          <p:nvPr/>
        </p:nvGrpSpPr>
        <p:grpSpPr>
          <a:xfrm>
            <a:off x="-561912" y="137838"/>
            <a:ext cx="13072384" cy="9416577"/>
            <a:chOff x="-421434" y="103378"/>
            <a:chExt cx="9804288" cy="7062433"/>
          </a:xfrm>
        </p:grpSpPr>
        <p:grpSp>
          <p:nvGrpSpPr>
            <p:cNvPr id="306" name="Google Shape;306;p7"/>
            <p:cNvGrpSpPr/>
            <p:nvPr/>
          </p:nvGrpSpPr>
          <p:grpSpPr>
            <a:xfrm>
              <a:off x="7601016" y="1465920"/>
              <a:ext cx="1390453" cy="814419"/>
              <a:chOff x="6479176" y="2546587"/>
              <a:chExt cx="992401" cy="581271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0" name="Google Shape;310;p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13" name="Google Shape;313;p7"/>
            <p:cNvGrpSpPr/>
            <p:nvPr/>
          </p:nvGrpSpPr>
          <p:grpSpPr>
            <a:xfrm>
              <a:off x="4783783" y="249578"/>
              <a:ext cx="246464" cy="231319"/>
              <a:chOff x="5946283" y="1650903"/>
              <a:chExt cx="246464" cy="231319"/>
            </a:xfrm>
          </p:grpSpPr>
          <p:sp>
            <p:nvSpPr>
              <p:cNvPr id="314" name="Google Shape;314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16" name="Google Shape;316;p7"/>
            <p:cNvGrpSpPr/>
            <p:nvPr/>
          </p:nvGrpSpPr>
          <p:grpSpPr>
            <a:xfrm>
              <a:off x="-158350" y="4218232"/>
              <a:ext cx="9366040" cy="2947579"/>
              <a:chOff x="-1192669" y="1924020"/>
              <a:chExt cx="4543534" cy="1429961"/>
            </a:xfrm>
          </p:grpSpPr>
          <p:sp>
            <p:nvSpPr>
              <p:cNvPr id="317" name="Google Shape;317;p7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48" name="Google Shape;348;p7"/>
            <p:cNvGrpSpPr/>
            <p:nvPr/>
          </p:nvGrpSpPr>
          <p:grpSpPr>
            <a:xfrm>
              <a:off x="3992945" y="103378"/>
              <a:ext cx="246464" cy="231319"/>
              <a:chOff x="5946283" y="1650903"/>
              <a:chExt cx="246464" cy="231319"/>
            </a:xfrm>
          </p:grpSpPr>
          <p:sp>
            <p:nvSpPr>
              <p:cNvPr id="349" name="Google Shape;349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51" name="Google Shape;351;p7"/>
            <p:cNvGrpSpPr/>
            <p:nvPr/>
          </p:nvGrpSpPr>
          <p:grpSpPr>
            <a:xfrm>
              <a:off x="317233" y="2212003"/>
              <a:ext cx="246464" cy="231319"/>
              <a:chOff x="5946283" y="1650903"/>
              <a:chExt cx="246464" cy="231319"/>
            </a:xfrm>
          </p:grpSpPr>
          <p:sp>
            <p:nvSpPr>
              <p:cNvPr id="352" name="Google Shape;352;p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354" name="Google Shape;354;p7"/>
            <p:cNvSpPr/>
            <p:nvPr/>
          </p:nvSpPr>
          <p:spPr>
            <a:xfrm>
              <a:off x="82862" y="28655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512016" y="120189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421434" y="3484345"/>
              <a:ext cx="870838" cy="445006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8482387" y="39293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5698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29" name="Google Shape;729;p15"/>
          <p:cNvGrpSpPr/>
          <p:nvPr/>
        </p:nvGrpSpPr>
        <p:grpSpPr>
          <a:xfrm>
            <a:off x="-186374" y="70764"/>
            <a:ext cx="12436423" cy="7791403"/>
            <a:chOff x="-139781" y="53073"/>
            <a:chExt cx="9327317" cy="5843552"/>
          </a:xfrm>
        </p:grpSpPr>
        <p:grpSp>
          <p:nvGrpSpPr>
            <p:cNvPr id="730" name="Google Shape;730;p15"/>
            <p:cNvGrpSpPr/>
            <p:nvPr/>
          </p:nvGrpSpPr>
          <p:grpSpPr>
            <a:xfrm>
              <a:off x="5994041" y="4638164"/>
              <a:ext cx="3193494" cy="1086990"/>
              <a:chOff x="715728" y="1849983"/>
              <a:chExt cx="3985391" cy="1356364"/>
            </a:xfrm>
          </p:grpSpPr>
          <p:sp>
            <p:nvSpPr>
              <p:cNvPr id="731" name="Google Shape;731;p15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4" name="Google Shape;744;p15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5" name="Google Shape;745;p15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6" name="Google Shape;746;p15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7" name="Google Shape;747;p15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754" name="Google Shape;754;p15"/>
            <p:cNvSpPr/>
            <p:nvPr/>
          </p:nvSpPr>
          <p:spPr>
            <a:xfrm>
              <a:off x="-139781" y="1620061"/>
              <a:ext cx="776997" cy="397009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755" name="Google Shape;755;p15"/>
            <p:cNvGrpSpPr/>
            <p:nvPr/>
          </p:nvGrpSpPr>
          <p:grpSpPr>
            <a:xfrm>
              <a:off x="8514622" y="1525569"/>
              <a:ext cx="672908" cy="585981"/>
              <a:chOff x="5133595" y="1523392"/>
              <a:chExt cx="473946" cy="412721"/>
            </a:xfrm>
          </p:grpSpPr>
          <p:sp>
            <p:nvSpPr>
              <p:cNvPr id="756" name="Google Shape;756;p15"/>
              <p:cNvSpPr/>
              <p:nvPr/>
            </p:nvSpPr>
            <p:spPr>
              <a:xfrm>
                <a:off x="5133595" y="1523392"/>
                <a:ext cx="473946" cy="412721"/>
              </a:xfrm>
              <a:custGeom>
                <a:avLst/>
                <a:gdLst/>
                <a:ahLst/>
                <a:cxnLst/>
                <a:rect l="l" t="t" r="r" b="b"/>
                <a:pathLst>
                  <a:path w="15855" h="13808" extrusionOk="0">
                    <a:moveTo>
                      <a:pt x="3218" y="1"/>
                    </a:moveTo>
                    <a:cubicBezTo>
                      <a:pt x="2663" y="1"/>
                      <a:pt x="2103" y="48"/>
                      <a:pt x="1542" y="147"/>
                    </a:cubicBezTo>
                    <a:cubicBezTo>
                      <a:pt x="1279" y="193"/>
                      <a:pt x="1008" y="252"/>
                      <a:pt x="794" y="410"/>
                    </a:cubicBezTo>
                    <a:cubicBezTo>
                      <a:pt x="0" y="986"/>
                      <a:pt x="283" y="2570"/>
                      <a:pt x="438" y="3386"/>
                    </a:cubicBezTo>
                    <a:cubicBezTo>
                      <a:pt x="671" y="4610"/>
                      <a:pt x="1200" y="5771"/>
                      <a:pt x="1928" y="6778"/>
                    </a:cubicBezTo>
                    <a:cubicBezTo>
                      <a:pt x="2390" y="7416"/>
                      <a:pt x="2946" y="7999"/>
                      <a:pt x="3526" y="8532"/>
                    </a:cubicBezTo>
                    <a:cubicBezTo>
                      <a:pt x="3856" y="8836"/>
                      <a:pt x="4202" y="9124"/>
                      <a:pt x="4559" y="9397"/>
                    </a:cubicBezTo>
                    <a:cubicBezTo>
                      <a:pt x="4737" y="9533"/>
                      <a:pt x="5577" y="9962"/>
                      <a:pt x="5622" y="10148"/>
                    </a:cubicBezTo>
                    <a:cubicBezTo>
                      <a:pt x="5859" y="11125"/>
                      <a:pt x="6355" y="12716"/>
                      <a:pt x="7165" y="13331"/>
                    </a:cubicBezTo>
                    <a:cubicBezTo>
                      <a:pt x="7597" y="13660"/>
                      <a:pt x="8154" y="13807"/>
                      <a:pt x="8975" y="13807"/>
                    </a:cubicBezTo>
                    <a:cubicBezTo>
                      <a:pt x="8984" y="13807"/>
                      <a:pt x="8993" y="13807"/>
                      <a:pt x="9003" y="13807"/>
                    </a:cubicBezTo>
                    <a:cubicBezTo>
                      <a:pt x="9811" y="13807"/>
                      <a:pt x="12342" y="13683"/>
                      <a:pt x="13028" y="12270"/>
                    </a:cubicBezTo>
                    <a:cubicBezTo>
                      <a:pt x="13137" y="12044"/>
                      <a:pt x="13195" y="11805"/>
                      <a:pt x="13205" y="11566"/>
                    </a:cubicBezTo>
                    <a:cubicBezTo>
                      <a:pt x="13535" y="11430"/>
                      <a:pt x="13820" y="11208"/>
                      <a:pt x="14026" y="10915"/>
                    </a:cubicBezTo>
                    <a:cubicBezTo>
                      <a:pt x="14173" y="10707"/>
                      <a:pt x="14306" y="10435"/>
                      <a:pt x="14357" y="10098"/>
                    </a:cubicBezTo>
                    <a:cubicBezTo>
                      <a:pt x="14875" y="9913"/>
                      <a:pt x="15295" y="9482"/>
                      <a:pt x="15491" y="8899"/>
                    </a:cubicBezTo>
                    <a:cubicBezTo>
                      <a:pt x="15854" y="7817"/>
                      <a:pt x="15565" y="4718"/>
                      <a:pt x="14385" y="3823"/>
                    </a:cubicBezTo>
                    <a:cubicBezTo>
                      <a:pt x="14132" y="3633"/>
                      <a:pt x="13542" y="3187"/>
                      <a:pt x="11247" y="3187"/>
                    </a:cubicBezTo>
                    <a:lnTo>
                      <a:pt x="11082" y="3187"/>
                    </a:lnTo>
                    <a:cubicBezTo>
                      <a:pt x="8880" y="1283"/>
                      <a:pt x="6116" y="1"/>
                      <a:pt x="3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7" name="Google Shape;757;p15"/>
              <p:cNvSpPr/>
              <p:nvPr/>
            </p:nvSpPr>
            <p:spPr>
              <a:xfrm>
                <a:off x="5429023" y="1736897"/>
                <a:ext cx="95686" cy="107096"/>
              </a:xfrm>
              <a:custGeom>
                <a:avLst/>
                <a:gdLst/>
                <a:ahLst/>
                <a:cxnLst/>
                <a:rect l="l" t="t" r="r" b="b"/>
                <a:pathLst>
                  <a:path w="3201" h="3583" extrusionOk="0">
                    <a:moveTo>
                      <a:pt x="2133" y="0"/>
                    </a:moveTo>
                    <a:cubicBezTo>
                      <a:pt x="2122" y="0"/>
                      <a:pt x="2112" y="3"/>
                      <a:pt x="2105" y="10"/>
                    </a:cubicBezTo>
                    <a:cubicBezTo>
                      <a:pt x="1975" y="130"/>
                      <a:pt x="1" y="2980"/>
                      <a:pt x="1" y="2980"/>
                    </a:cubicBezTo>
                    <a:cubicBezTo>
                      <a:pt x="1" y="2980"/>
                      <a:pt x="754" y="3583"/>
                      <a:pt x="1186" y="3583"/>
                    </a:cubicBezTo>
                    <a:cubicBezTo>
                      <a:pt x="1269" y="3583"/>
                      <a:pt x="1339" y="3561"/>
                      <a:pt x="1391" y="3509"/>
                    </a:cubicBezTo>
                    <a:cubicBezTo>
                      <a:pt x="1714" y="3183"/>
                      <a:pt x="3200" y="1368"/>
                      <a:pt x="3120" y="1132"/>
                    </a:cubicBezTo>
                    <a:cubicBezTo>
                      <a:pt x="3043" y="907"/>
                      <a:pt x="2322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rgbClr val="6DA2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5342305" y="1793777"/>
                <a:ext cx="146533" cy="94273"/>
              </a:xfrm>
              <a:custGeom>
                <a:avLst/>
                <a:gdLst/>
                <a:ahLst/>
                <a:cxnLst/>
                <a:rect l="l" t="t" r="r" b="b"/>
                <a:pathLst>
                  <a:path w="4902" h="3154" extrusionOk="0">
                    <a:moveTo>
                      <a:pt x="69" y="0"/>
                    </a:moveTo>
                    <a:lnTo>
                      <a:pt x="69" y="0"/>
                    </a:lnTo>
                    <a:cubicBezTo>
                      <a:pt x="1" y="89"/>
                      <a:pt x="628" y="2604"/>
                      <a:pt x="1158" y="3006"/>
                    </a:cubicBezTo>
                    <a:cubicBezTo>
                      <a:pt x="1293" y="3109"/>
                      <a:pt x="1608" y="3154"/>
                      <a:pt x="1996" y="3154"/>
                    </a:cubicBezTo>
                    <a:cubicBezTo>
                      <a:pt x="3135" y="3154"/>
                      <a:pt x="4902" y="2770"/>
                      <a:pt x="4574" y="2353"/>
                    </a:cubicBezTo>
                    <a:cubicBezTo>
                      <a:pt x="4131" y="1795"/>
                      <a:pt x="69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5352080" y="1816912"/>
                <a:ext cx="42119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912" extrusionOk="0">
                    <a:moveTo>
                      <a:pt x="295" y="0"/>
                    </a:moveTo>
                    <a:cubicBezTo>
                      <a:pt x="288" y="0"/>
                      <a:pt x="281" y="1"/>
                      <a:pt x="275" y="2"/>
                    </a:cubicBezTo>
                    <a:cubicBezTo>
                      <a:pt x="1" y="68"/>
                      <a:pt x="669" y="1912"/>
                      <a:pt x="1021" y="1912"/>
                    </a:cubicBezTo>
                    <a:cubicBezTo>
                      <a:pt x="1047" y="1912"/>
                      <a:pt x="1072" y="1902"/>
                      <a:pt x="1094" y="1880"/>
                    </a:cubicBezTo>
                    <a:cubicBezTo>
                      <a:pt x="1409" y="1569"/>
                      <a:pt x="605" y="0"/>
                      <a:pt x="295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5439097" y="1666775"/>
                <a:ext cx="122679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3793" extrusionOk="0">
                    <a:moveTo>
                      <a:pt x="1024" y="1"/>
                    </a:moveTo>
                    <a:cubicBezTo>
                      <a:pt x="471" y="1"/>
                      <a:pt x="28" y="34"/>
                      <a:pt x="1" y="70"/>
                    </a:cubicBezTo>
                    <a:cubicBezTo>
                      <a:pt x="1" y="70"/>
                      <a:pt x="2824" y="3501"/>
                      <a:pt x="3480" y="3776"/>
                    </a:cubicBezTo>
                    <a:cubicBezTo>
                      <a:pt x="3506" y="3787"/>
                      <a:pt x="3530" y="3792"/>
                      <a:pt x="3553" y="3792"/>
                    </a:cubicBezTo>
                    <a:cubicBezTo>
                      <a:pt x="4104" y="3792"/>
                      <a:pt x="3701" y="697"/>
                      <a:pt x="3191" y="311"/>
                    </a:cubicBezTo>
                    <a:cubicBezTo>
                      <a:pt x="2876" y="72"/>
                      <a:pt x="1833" y="1"/>
                      <a:pt x="10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5183307" y="1571157"/>
                <a:ext cx="325440" cy="267874"/>
              </a:xfrm>
              <a:custGeom>
                <a:avLst/>
                <a:gdLst/>
                <a:ahLst/>
                <a:cxnLst/>
                <a:rect l="l" t="t" r="r" b="b"/>
                <a:pathLst>
                  <a:path w="10887" h="8962" extrusionOk="0">
                    <a:moveTo>
                      <a:pt x="1567" y="0"/>
                    </a:moveTo>
                    <a:cubicBezTo>
                      <a:pt x="743" y="0"/>
                      <a:pt x="254" y="132"/>
                      <a:pt x="254" y="132"/>
                    </a:cubicBezTo>
                    <a:cubicBezTo>
                      <a:pt x="0" y="5949"/>
                      <a:pt x="8233" y="8961"/>
                      <a:pt x="8233" y="8961"/>
                    </a:cubicBezTo>
                    <a:lnTo>
                      <a:pt x="10887" y="5541"/>
                    </a:lnTo>
                    <a:cubicBezTo>
                      <a:pt x="7256" y="722"/>
                      <a:pt x="3495" y="0"/>
                      <a:pt x="15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4" name="Google Shape;764;p15"/>
              <p:cNvSpPr/>
              <p:nvPr/>
            </p:nvSpPr>
            <p:spPr>
              <a:xfrm>
                <a:off x="5270832" y="1621910"/>
                <a:ext cx="155830" cy="125897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212" extrusionOk="0">
                    <a:moveTo>
                      <a:pt x="2019" y="0"/>
                    </a:moveTo>
                    <a:cubicBezTo>
                      <a:pt x="1475" y="0"/>
                      <a:pt x="877" y="205"/>
                      <a:pt x="410" y="852"/>
                    </a:cubicBezTo>
                    <a:cubicBezTo>
                      <a:pt x="63" y="1333"/>
                      <a:pt x="1" y="1825"/>
                      <a:pt x="56" y="2242"/>
                    </a:cubicBezTo>
                    <a:cubicBezTo>
                      <a:pt x="146" y="2937"/>
                      <a:pt x="581" y="3531"/>
                      <a:pt x="1181" y="3890"/>
                    </a:cubicBezTo>
                    <a:cubicBezTo>
                      <a:pt x="1484" y="4070"/>
                      <a:pt x="1883" y="4212"/>
                      <a:pt x="2312" y="4212"/>
                    </a:cubicBezTo>
                    <a:cubicBezTo>
                      <a:pt x="2797" y="4212"/>
                      <a:pt x="3320" y="4030"/>
                      <a:pt x="3782" y="3517"/>
                    </a:cubicBezTo>
                    <a:cubicBezTo>
                      <a:pt x="5212" y="1932"/>
                      <a:pt x="3774" y="659"/>
                      <a:pt x="3215" y="323"/>
                    </a:cubicBezTo>
                    <a:cubicBezTo>
                      <a:pt x="2950" y="165"/>
                      <a:pt x="2506" y="0"/>
                      <a:pt x="2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5" name="Google Shape;765;p15"/>
              <p:cNvSpPr/>
              <p:nvPr/>
            </p:nvSpPr>
            <p:spPr>
              <a:xfrm>
                <a:off x="5266946" y="1632909"/>
                <a:ext cx="132543" cy="102044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3414" extrusionOk="0">
                    <a:moveTo>
                      <a:pt x="2196" y="0"/>
                    </a:moveTo>
                    <a:cubicBezTo>
                      <a:pt x="1724" y="0"/>
                      <a:pt x="1244" y="241"/>
                      <a:pt x="878" y="834"/>
                    </a:cubicBezTo>
                    <a:cubicBezTo>
                      <a:pt x="0" y="2253"/>
                      <a:pt x="1243" y="3414"/>
                      <a:pt x="2409" y="3414"/>
                    </a:cubicBezTo>
                    <a:cubicBezTo>
                      <a:pt x="2914" y="3414"/>
                      <a:pt x="3404" y="3196"/>
                      <a:pt x="3701" y="2686"/>
                    </a:cubicBezTo>
                    <a:cubicBezTo>
                      <a:pt x="4434" y="1426"/>
                      <a:pt x="3342" y="0"/>
                      <a:pt x="2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6" name="Google Shape;766;p15"/>
              <p:cNvSpPr/>
              <p:nvPr/>
            </p:nvSpPr>
            <p:spPr>
              <a:xfrm>
                <a:off x="5296868" y="1636108"/>
                <a:ext cx="30371" cy="97561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3264" extrusionOk="0">
                    <a:moveTo>
                      <a:pt x="673" y="0"/>
                    </a:moveTo>
                    <a:cubicBezTo>
                      <a:pt x="433" y="100"/>
                      <a:pt x="203" y="277"/>
                      <a:pt x="1" y="547"/>
                    </a:cubicBezTo>
                    <a:lnTo>
                      <a:pt x="235" y="2905"/>
                    </a:lnTo>
                    <a:cubicBezTo>
                      <a:pt x="464" y="3079"/>
                      <a:pt x="733" y="3203"/>
                      <a:pt x="1016" y="3264"/>
                    </a:cubicBez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7" name="Google Shape;767;p15"/>
              <p:cNvSpPr/>
              <p:nvPr/>
            </p:nvSpPr>
            <p:spPr>
              <a:xfrm>
                <a:off x="5325117" y="1632969"/>
                <a:ext cx="26724" cy="101955"/>
              </a:xfrm>
              <a:custGeom>
                <a:avLst/>
                <a:gdLst/>
                <a:ahLst/>
                <a:cxnLst/>
                <a:rect l="l" t="t" r="r" b="b"/>
                <a:pathLst>
                  <a:path w="894" h="3411" extrusionOk="0">
                    <a:moveTo>
                      <a:pt x="246" y="0"/>
                    </a:moveTo>
                    <a:cubicBezTo>
                      <a:pt x="164" y="0"/>
                      <a:pt x="82" y="8"/>
                      <a:pt x="0" y="23"/>
                    </a:cubicBezTo>
                    <a:lnTo>
                      <a:pt x="477" y="3411"/>
                    </a:lnTo>
                    <a:cubicBezTo>
                      <a:pt x="618" y="3410"/>
                      <a:pt x="759" y="3393"/>
                      <a:pt x="894" y="3355"/>
                    </a:cubicBezTo>
                    <a:lnTo>
                      <a:pt x="457" y="16"/>
                    </a:lnTo>
                    <a:cubicBezTo>
                      <a:pt x="388" y="6"/>
                      <a:pt x="317" y="0"/>
                      <a:pt x="246" y="0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5188203" y="1570493"/>
                <a:ext cx="124353" cy="125269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4191" extrusionOk="0">
                    <a:moveTo>
                      <a:pt x="1380" y="0"/>
                    </a:moveTo>
                    <a:cubicBezTo>
                      <a:pt x="556" y="0"/>
                      <a:pt x="68" y="132"/>
                      <a:pt x="68" y="132"/>
                    </a:cubicBezTo>
                    <a:cubicBezTo>
                      <a:pt x="0" y="1686"/>
                      <a:pt x="540" y="3041"/>
                      <a:pt x="1364" y="4190"/>
                    </a:cubicBezTo>
                    <a:cubicBezTo>
                      <a:pt x="2259" y="3212"/>
                      <a:pt x="3427" y="1812"/>
                      <a:pt x="4160" y="464"/>
                    </a:cubicBezTo>
                    <a:cubicBezTo>
                      <a:pt x="3049" y="99"/>
                      <a:pt x="2090" y="0"/>
                      <a:pt x="13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5371898" y="1722699"/>
                <a:ext cx="155023" cy="103061"/>
              </a:xfrm>
              <a:custGeom>
                <a:avLst/>
                <a:gdLst/>
                <a:ahLst/>
                <a:cxnLst/>
                <a:rect l="l" t="t" r="r" b="b"/>
                <a:pathLst>
                  <a:path w="5186" h="3448" extrusionOk="0">
                    <a:moveTo>
                      <a:pt x="1501" y="0"/>
                    </a:moveTo>
                    <a:cubicBezTo>
                      <a:pt x="1291" y="0"/>
                      <a:pt x="1107" y="68"/>
                      <a:pt x="964" y="223"/>
                    </a:cubicBezTo>
                    <a:cubicBezTo>
                      <a:pt x="0" y="1268"/>
                      <a:pt x="3268" y="3447"/>
                      <a:pt x="4410" y="3447"/>
                    </a:cubicBezTo>
                    <a:cubicBezTo>
                      <a:pt x="4564" y="3447"/>
                      <a:pt x="4679" y="3408"/>
                      <a:pt x="4740" y="3321"/>
                    </a:cubicBezTo>
                    <a:cubicBezTo>
                      <a:pt x="5186" y="2689"/>
                      <a:pt x="2824" y="0"/>
                      <a:pt x="15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5403226" y="1745475"/>
                <a:ext cx="107493" cy="76010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2543" extrusionOk="0">
                    <a:moveTo>
                      <a:pt x="352" y="1"/>
                    </a:moveTo>
                    <a:cubicBezTo>
                      <a:pt x="279" y="1"/>
                      <a:pt x="229" y="28"/>
                      <a:pt x="207" y="87"/>
                    </a:cubicBezTo>
                    <a:cubicBezTo>
                      <a:pt x="0" y="659"/>
                      <a:pt x="2828" y="2542"/>
                      <a:pt x="3341" y="2542"/>
                    </a:cubicBezTo>
                    <a:cubicBezTo>
                      <a:pt x="3374" y="2542"/>
                      <a:pt x="3398" y="2534"/>
                      <a:pt x="3410" y="2518"/>
                    </a:cubicBezTo>
                    <a:cubicBezTo>
                      <a:pt x="3596" y="2274"/>
                      <a:pt x="1022" y="1"/>
                      <a:pt x="352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5191527" y="1588941"/>
                <a:ext cx="53388" cy="9215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3083" extrusionOk="0">
                    <a:moveTo>
                      <a:pt x="246" y="1"/>
                    </a:moveTo>
                    <a:cubicBezTo>
                      <a:pt x="224" y="1"/>
                      <a:pt x="207" y="13"/>
                      <a:pt x="194" y="38"/>
                    </a:cubicBezTo>
                    <a:cubicBezTo>
                      <a:pt x="1" y="417"/>
                      <a:pt x="1000" y="3082"/>
                      <a:pt x="1400" y="3082"/>
                    </a:cubicBezTo>
                    <a:cubicBezTo>
                      <a:pt x="1427" y="3082"/>
                      <a:pt x="1451" y="3070"/>
                      <a:pt x="1472" y="3045"/>
                    </a:cubicBezTo>
                    <a:cubicBezTo>
                      <a:pt x="1786" y="2663"/>
                      <a:pt x="569" y="1"/>
                      <a:pt x="246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772" name="Google Shape;772;p15"/>
            <p:cNvGrpSpPr/>
            <p:nvPr/>
          </p:nvGrpSpPr>
          <p:grpSpPr>
            <a:xfrm>
              <a:off x="119052" y="3255585"/>
              <a:ext cx="518167" cy="419880"/>
              <a:chOff x="7109370" y="3456528"/>
              <a:chExt cx="364958" cy="295732"/>
            </a:xfrm>
          </p:grpSpPr>
          <p:sp>
            <p:nvSpPr>
              <p:cNvPr id="773" name="Google Shape;773;p1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778" name="Google Shape;778;p15"/>
            <p:cNvGrpSpPr/>
            <p:nvPr/>
          </p:nvGrpSpPr>
          <p:grpSpPr>
            <a:xfrm>
              <a:off x="-80678" y="4603511"/>
              <a:ext cx="4108717" cy="1293114"/>
              <a:chOff x="-1192669" y="1924020"/>
              <a:chExt cx="4543534" cy="1429961"/>
            </a:xfrm>
          </p:grpSpPr>
          <p:sp>
            <p:nvSpPr>
              <p:cNvPr id="779" name="Google Shape;779;p15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0" name="Google Shape;780;p15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1" name="Google Shape;781;p15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2" name="Google Shape;782;p15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3" name="Google Shape;783;p15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4" name="Google Shape;784;p15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5" name="Google Shape;785;p15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6" name="Google Shape;786;p15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7" name="Google Shape;787;p15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8" name="Google Shape;788;p15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89" name="Google Shape;789;p15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0" name="Google Shape;790;p15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1" name="Google Shape;791;p15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2" name="Google Shape;792;p15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3" name="Google Shape;793;p15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4" name="Google Shape;794;p15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5" name="Google Shape;795;p15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6" name="Google Shape;796;p15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7" name="Google Shape;797;p15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8" name="Google Shape;798;p15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799" name="Google Shape;799;p15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0" name="Google Shape;800;p15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1" name="Google Shape;801;p15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2" name="Google Shape;802;p15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3" name="Google Shape;803;p15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4" name="Google Shape;804;p15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5" name="Google Shape;805;p15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6" name="Google Shape;806;p15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7" name="Google Shape;807;p15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8" name="Google Shape;808;p15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09" name="Google Shape;809;p15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810" name="Google Shape;810;p15"/>
            <p:cNvGrpSpPr/>
            <p:nvPr/>
          </p:nvGrpSpPr>
          <p:grpSpPr>
            <a:xfrm>
              <a:off x="8461884" y="4286252"/>
              <a:ext cx="579016" cy="634496"/>
              <a:chOff x="7969377" y="2856516"/>
              <a:chExt cx="402682" cy="441266"/>
            </a:xfrm>
          </p:grpSpPr>
          <p:sp>
            <p:nvSpPr>
              <p:cNvPr id="811" name="Google Shape;811;p15"/>
              <p:cNvSpPr/>
              <p:nvPr/>
            </p:nvSpPr>
            <p:spPr>
              <a:xfrm>
                <a:off x="7969377" y="2856516"/>
                <a:ext cx="402682" cy="441266"/>
              </a:xfrm>
              <a:custGeom>
                <a:avLst/>
                <a:gdLst/>
                <a:ahLst/>
                <a:cxnLst/>
                <a:rect l="l" t="t" r="r" b="b"/>
                <a:pathLst>
                  <a:path w="13471" h="14763" extrusionOk="0">
                    <a:moveTo>
                      <a:pt x="4247" y="1"/>
                    </a:moveTo>
                    <a:cubicBezTo>
                      <a:pt x="3856" y="1"/>
                      <a:pt x="3477" y="99"/>
                      <a:pt x="3146" y="290"/>
                    </a:cubicBezTo>
                    <a:cubicBezTo>
                      <a:pt x="3108" y="314"/>
                      <a:pt x="3064" y="328"/>
                      <a:pt x="3019" y="335"/>
                    </a:cubicBezTo>
                    <a:cubicBezTo>
                      <a:pt x="2478" y="413"/>
                      <a:pt x="1980" y="702"/>
                      <a:pt x="1641" y="1135"/>
                    </a:cubicBezTo>
                    <a:cubicBezTo>
                      <a:pt x="1610" y="1178"/>
                      <a:pt x="1568" y="1212"/>
                      <a:pt x="1521" y="1236"/>
                    </a:cubicBezTo>
                    <a:cubicBezTo>
                      <a:pt x="1345" y="1327"/>
                      <a:pt x="1181" y="1446"/>
                      <a:pt x="1040" y="1584"/>
                    </a:cubicBezTo>
                    <a:cubicBezTo>
                      <a:pt x="419" y="2191"/>
                      <a:pt x="227" y="3141"/>
                      <a:pt x="533" y="3974"/>
                    </a:cubicBezTo>
                    <a:cubicBezTo>
                      <a:pt x="505" y="4015"/>
                      <a:pt x="476" y="4057"/>
                      <a:pt x="450" y="4101"/>
                    </a:cubicBezTo>
                    <a:cubicBezTo>
                      <a:pt x="88" y="4706"/>
                      <a:pt x="1" y="5378"/>
                      <a:pt x="201" y="5997"/>
                    </a:cubicBezTo>
                    <a:cubicBezTo>
                      <a:pt x="572" y="7138"/>
                      <a:pt x="1713" y="7623"/>
                      <a:pt x="2629" y="8015"/>
                    </a:cubicBezTo>
                    <a:cubicBezTo>
                      <a:pt x="3004" y="8176"/>
                      <a:pt x="3445" y="8454"/>
                      <a:pt x="3836" y="8741"/>
                    </a:cubicBezTo>
                    <a:cubicBezTo>
                      <a:pt x="3912" y="8794"/>
                      <a:pt x="3963" y="8877"/>
                      <a:pt x="3981" y="8969"/>
                    </a:cubicBezTo>
                    <a:cubicBezTo>
                      <a:pt x="4005" y="9100"/>
                      <a:pt x="4028" y="9227"/>
                      <a:pt x="4048" y="9355"/>
                    </a:cubicBezTo>
                    <a:cubicBezTo>
                      <a:pt x="4000" y="9364"/>
                      <a:pt x="3953" y="9379"/>
                      <a:pt x="3905" y="9393"/>
                    </a:cubicBezTo>
                    <a:cubicBezTo>
                      <a:pt x="3244" y="9602"/>
                      <a:pt x="2773" y="10107"/>
                      <a:pt x="2502" y="10900"/>
                    </a:cubicBezTo>
                    <a:cubicBezTo>
                      <a:pt x="2420" y="11136"/>
                      <a:pt x="2176" y="11856"/>
                      <a:pt x="2561" y="12615"/>
                    </a:cubicBezTo>
                    <a:lnTo>
                      <a:pt x="2897" y="13271"/>
                    </a:lnTo>
                    <a:cubicBezTo>
                      <a:pt x="2959" y="13391"/>
                      <a:pt x="3081" y="13469"/>
                      <a:pt x="3216" y="13472"/>
                    </a:cubicBezTo>
                    <a:lnTo>
                      <a:pt x="4684" y="13511"/>
                    </a:lnTo>
                    <a:cubicBezTo>
                      <a:pt x="4825" y="13514"/>
                      <a:pt x="4950" y="13597"/>
                      <a:pt x="5009" y="13726"/>
                    </a:cubicBezTo>
                    <a:cubicBezTo>
                      <a:pt x="5019" y="13744"/>
                      <a:pt x="5027" y="13763"/>
                      <a:pt x="5036" y="13781"/>
                    </a:cubicBezTo>
                    <a:lnTo>
                      <a:pt x="5372" y="14437"/>
                    </a:lnTo>
                    <a:cubicBezTo>
                      <a:pt x="5432" y="14557"/>
                      <a:pt x="5555" y="14635"/>
                      <a:pt x="5691" y="14638"/>
                    </a:cubicBezTo>
                    <a:lnTo>
                      <a:pt x="10323" y="14762"/>
                    </a:lnTo>
                    <a:cubicBezTo>
                      <a:pt x="10327" y="14762"/>
                      <a:pt x="10331" y="14762"/>
                      <a:pt x="10335" y="14762"/>
                    </a:cubicBezTo>
                    <a:cubicBezTo>
                      <a:pt x="10497" y="14762"/>
                      <a:pt x="10640" y="14655"/>
                      <a:pt x="10687" y="14501"/>
                    </a:cubicBezTo>
                    <a:lnTo>
                      <a:pt x="10962" y="13599"/>
                    </a:lnTo>
                    <a:cubicBezTo>
                      <a:pt x="11238" y="12696"/>
                      <a:pt x="11008" y="11706"/>
                      <a:pt x="10363" y="11020"/>
                    </a:cubicBezTo>
                    <a:cubicBezTo>
                      <a:pt x="10142" y="10783"/>
                      <a:pt x="9911" y="10629"/>
                      <a:pt x="9698" y="10527"/>
                    </a:cubicBezTo>
                    <a:cubicBezTo>
                      <a:pt x="9544" y="10455"/>
                      <a:pt x="9458" y="10290"/>
                      <a:pt x="9489" y="10124"/>
                    </a:cubicBezTo>
                    <a:lnTo>
                      <a:pt x="9489" y="10118"/>
                    </a:lnTo>
                    <a:cubicBezTo>
                      <a:pt x="9507" y="10026"/>
                      <a:pt x="9558" y="9943"/>
                      <a:pt x="9634" y="9888"/>
                    </a:cubicBezTo>
                    <a:cubicBezTo>
                      <a:pt x="10027" y="9602"/>
                      <a:pt x="10467" y="9322"/>
                      <a:pt x="10843" y="9161"/>
                    </a:cubicBezTo>
                    <a:cubicBezTo>
                      <a:pt x="11759" y="8772"/>
                      <a:pt x="12899" y="8285"/>
                      <a:pt x="13270" y="7143"/>
                    </a:cubicBezTo>
                    <a:cubicBezTo>
                      <a:pt x="13471" y="6526"/>
                      <a:pt x="13383" y="5851"/>
                      <a:pt x="13022" y="5248"/>
                    </a:cubicBezTo>
                    <a:cubicBezTo>
                      <a:pt x="12995" y="5205"/>
                      <a:pt x="12968" y="5162"/>
                      <a:pt x="12939" y="5121"/>
                    </a:cubicBezTo>
                    <a:cubicBezTo>
                      <a:pt x="13243" y="4289"/>
                      <a:pt x="13051" y="3337"/>
                      <a:pt x="12432" y="2730"/>
                    </a:cubicBezTo>
                    <a:cubicBezTo>
                      <a:pt x="12289" y="2591"/>
                      <a:pt x="12127" y="2475"/>
                      <a:pt x="11951" y="2383"/>
                    </a:cubicBezTo>
                    <a:cubicBezTo>
                      <a:pt x="11903" y="2358"/>
                      <a:pt x="11862" y="2325"/>
                      <a:pt x="11831" y="2283"/>
                    </a:cubicBezTo>
                    <a:cubicBezTo>
                      <a:pt x="11492" y="1848"/>
                      <a:pt x="10996" y="1557"/>
                      <a:pt x="10454" y="1481"/>
                    </a:cubicBezTo>
                    <a:cubicBezTo>
                      <a:pt x="10408" y="1474"/>
                      <a:pt x="10365" y="1460"/>
                      <a:pt x="10327" y="1437"/>
                    </a:cubicBezTo>
                    <a:cubicBezTo>
                      <a:pt x="9996" y="1248"/>
                      <a:pt x="9617" y="1148"/>
                      <a:pt x="9226" y="1148"/>
                    </a:cubicBezTo>
                    <a:cubicBezTo>
                      <a:pt x="8858" y="1148"/>
                      <a:pt x="8490" y="1238"/>
                      <a:pt x="8162" y="1405"/>
                    </a:cubicBezTo>
                    <a:cubicBezTo>
                      <a:pt x="7870" y="1556"/>
                      <a:pt x="7612" y="1762"/>
                      <a:pt x="7394" y="2016"/>
                    </a:cubicBezTo>
                    <a:cubicBezTo>
                      <a:pt x="7321" y="2103"/>
                      <a:pt x="7213" y="2153"/>
                      <a:pt x="7104" y="2153"/>
                    </a:cubicBezTo>
                    <a:cubicBezTo>
                      <a:pt x="7050" y="2153"/>
                      <a:pt x="6996" y="2140"/>
                      <a:pt x="6945" y="2114"/>
                    </a:cubicBezTo>
                    <a:cubicBezTo>
                      <a:pt x="6903" y="2090"/>
                      <a:pt x="6858" y="2068"/>
                      <a:pt x="6813" y="2047"/>
                    </a:cubicBezTo>
                    <a:cubicBezTo>
                      <a:pt x="6721" y="2005"/>
                      <a:pt x="6649" y="1926"/>
                      <a:pt x="6615" y="1828"/>
                    </a:cubicBezTo>
                    <a:cubicBezTo>
                      <a:pt x="6580" y="1725"/>
                      <a:pt x="6539" y="1622"/>
                      <a:pt x="6494" y="1522"/>
                    </a:cubicBezTo>
                    <a:cubicBezTo>
                      <a:pt x="6234" y="959"/>
                      <a:pt x="5826" y="521"/>
                      <a:pt x="5311" y="259"/>
                    </a:cubicBezTo>
                    <a:cubicBezTo>
                      <a:pt x="4983" y="91"/>
                      <a:pt x="4614" y="1"/>
                      <a:pt x="42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2" name="Google Shape;812;p15"/>
              <p:cNvSpPr/>
              <p:nvPr/>
            </p:nvSpPr>
            <p:spPr>
              <a:xfrm>
                <a:off x="8192465" y="3000168"/>
                <a:ext cx="59187" cy="22886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7657" extrusionOk="0">
                    <a:moveTo>
                      <a:pt x="1897" y="0"/>
                    </a:moveTo>
                    <a:cubicBezTo>
                      <a:pt x="1869" y="0"/>
                      <a:pt x="1841" y="16"/>
                      <a:pt x="1830" y="43"/>
                    </a:cubicBezTo>
                    <a:cubicBezTo>
                      <a:pt x="1813" y="84"/>
                      <a:pt x="0" y="4170"/>
                      <a:pt x="48" y="7585"/>
                    </a:cubicBezTo>
                    <a:cubicBezTo>
                      <a:pt x="48" y="7621"/>
                      <a:pt x="77" y="7654"/>
                      <a:pt x="113" y="7657"/>
                    </a:cubicBezTo>
                    <a:lnTo>
                      <a:pt x="122" y="7657"/>
                    </a:lnTo>
                    <a:cubicBezTo>
                      <a:pt x="163" y="7657"/>
                      <a:pt x="197" y="7623"/>
                      <a:pt x="195" y="7583"/>
                    </a:cubicBezTo>
                    <a:cubicBezTo>
                      <a:pt x="149" y="4200"/>
                      <a:pt x="1947" y="145"/>
                      <a:pt x="1964" y="104"/>
                    </a:cubicBezTo>
                    <a:cubicBezTo>
                      <a:pt x="1979" y="67"/>
                      <a:pt x="1964" y="22"/>
                      <a:pt x="1927" y="6"/>
                    </a:cubicBezTo>
                    <a:cubicBezTo>
                      <a:pt x="1918" y="2"/>
                      <a:pt x="1907" y="0"/>
                      <a:pt x="18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3" name="Google Shape;813;p15"/>
              <p:cNvSpPr/>
              <p:nvPr/>
            </p:nvSpPr>
            <p:spPr>
              <a:xfrm>
                <a:off x="8207023" y="3033614"/>
                <a:ext cx="124114" cy="96963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3244" extrusionOk="0">
                    <a:moveTo>
                      <a:pt x="3397" y="0"/>
                    </a:moveTo>
                    <a:cubicBezTo>
                      <a:pt x="2554" y="0"/>
                      <a:pt x="494" y="1968"/>
                      <a:pt x="0" y="3243"/>
                    </a:cubicBezTo>
                    <a:cubicBezTo>
                      <a:pt x="0" y="3243"/>
                      <a:pt x="1156" y="2227"/>
                      <a:pt x="2260" y="1757"/>
                    </a:cubicBezTo>
                    <a:cubicBezTo>
                      <a:pt x="3276" y="1324"/>
                      <a:pt x="4152" y="924"/>
                      <a:pt x="3690" y="151"/>
                    </a:cubicBezTo>
                    <a:cubicBezTo>
                      <a:pt x="3628" y="47"/>
                      <a:pt x="3527" y="0"/>
                      <a:pt x="3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4" name="Google Shape;814;p15"/>
              <p:cNvSpPr/>
              <p:nvPr/>
            </p:nvSpPr>
            <p:spPr>
              <a:xfrm>
                <a:off x="8167893" y="2993592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948" y="1"/>
                    </a:moveTo>
                    <a:cubicBezTo>
                      <a:pt x="926" y="1"/>
                      <a:pt x="903" y="4"/>
                      <a:pt x="879" y="9"/>
                    </a:cubicBezTo>
                    <a:cubicBezTo>
                      <a:pt x="1" y="207"/>
                      <a:pt x="314" y="1117"/>
                      <a:pt x="701" y="2152"/>
                    </a:cubicBezTo>
                    <a:cubicBezTo>
                      <a:pt x="1123" y="3277"/>
                      <a:pt x="1182" y="4814"/>
                      <a:pt x="1182" y="4814"/>
                    </a:cubicBezTo>
                    <a:cubicBezTo>
                      <a:pt x="1839" y="3424"/>
                      <a:pt x="1763" y="1"/>
                      <a:pt x="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5" name="Google Shape;815;p15"/>
              <p:cNvSpPr/>
              <p:nvPr/>
            </p:nvSpPr>
            <p:spPr>
              <a:xfrm>
                <a:off x="8216349" y="2938923"/>
                <a:ext cx="97240" cy="82018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744" extrusionOk="0">
                    <a:moveTo>
                      <a:pt x="961" y="0"/>
                    </a:moveTo>
                    <a:cubicBezTo>
                      <a:pt x="847" y="0"/>
                      <a:pt x="732" y="28"/>
                      <a:pt x="631" y="81"/>
                    </a:cubicBezTo>
                    <a:cubicBezTo>
                      <a:pt x="427" y="185"/>
                      <a:pt x="274" y="376"/>
                      <a:pt x="177" y="586"/>
                    </a:cubicBezTo>
                    <a:cubicBezTo>
                      <a:pt x="6" y="959"/>
                      <a:pt x="0" y="1405"/>
                      <a:pt x="167" y="1779"/>
                    </a:cubicBezTo>
                    <a:cubicBezTo>
                      <a:pt x="448" y="2421"/>
                      <a:pt x="1047" y="2743"/>
                      <a:pt x="1663" y="2743"/>
                    </a:cubicBezTo>
                    <a:cubicBezTo>
                      <a:pt x="1911" y="2743"/>
                      <a:pt x="2163" y="2691"/>
                      <a:pt x="2397" y="2586"/>
                    </a:cubicBezTo>
                    <a:cubicBezTo>
                      <a:pt x="2645" y="2476"/>
                      <a:pt x="3010" y="2130"/>
                      <a:pt x="3131" y="1885"/>
                    </a:cubicBezTo>
                    <a:cubicBezTo>
                      <a:pt x="3252" y="1639"/>
                      <a:pt x="3238" y="1314"/>
                      <a:pt x="3042" y="1124"/>
                    </a:cubicBezTo>
                    <a:cubicBezTo>
                      <a:pt x="2955" y="1038"/>
                      <a:pt x="2831" y="995"/>
                      <a:pt x="2708" y="995"/>
                    </a:cubicBezTo>
                    <a:cubicBezTo>
                      <a:pt x="2557" y="995"/>
                      <a:pt x="2410" y="1061"/>
                      <a:pt x="2336" y="1193"/>
                    </a:cubicBezTo>
                    <a:cubicBezTo>
                      <a:pt x="2427" y="1012"/>
                      <a:pt x="2441" y="793"/>
                      <a:pt x="2356" y="611"/>
                    </a:cubicBezTo>
                    <a:cubicBezTo>
                      <a:pt x="2275" y="439"/>
                      <a:pt x="2093" y="313"/>
                      <a:pt x="1902" y="313"/>
                    </a:cubicBezTo>
                    <a:cubicBezTo>
                      <a:pt x="1893" y="313"/>
                      <a:pt x="1884" y="313"/>
                      <a:pt x="1875" y="314"/>
                    </a:cubicBezTo>
                    <a:cubicBezTo>
                      <a:pt x="1724" y="323"/>
                      <a:pt x="1584" y="420"/>
                      <a:pt x="1519" y="551"/>
                    </a:cubicBezTo>
                    <a:lnTo>
                      <a:pt x="1519" y="551"/>
                    </a:lnTo>
                    <a:cubicBezTo>
                      <a:pt x="1532" y="376"/>
                      <a:pt x="1439" y="191"/>
                      <a:pt x="1289" y="93"/>
                    </a:cubicBezTo>
                    <a:cubicBezTo>
                      <a:pt x="1192" y="30"/>
                      <a:pt x="1077" y="0"/>
                      <a:pt x="9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6" name="Google Shape;816;p15"/>
              <p:cNvSpPr/>
              <p:nvPr/>
            </p:nvSpPr>
            <p:spPr>
              <a:xfrm>
                <a:off x="8089754" y="2965884"/>
                <a:ext cx="59247" cy="228898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58" extrusionOk="0">
                    <a:moveTo>
                      <a:pt x="84" y="1"/>
                    </a:moveTo>
                    <a:cubicBezTo>
                      <a:pt x="74" y="1"/>
                      <a:pt x="64" y="3"/>
                      <a:pt x="54" y="7"/>
                    </a:cubicBezTo>
                    <a:cubicBezTo>
                      <a:pt x="18" y="23"/>
                      <a:pt x="1" y="66"/>
                      <a:pt x="18" y="103"/>
                    </a:cubicBezTo>
                    <a:cubicBezTo>
                      <a:pt x="35" y="144"/>
                      <a:pt x="1833" y="4201"/>
                      <a:pt x="1786" y="7583"/>
                    </a:cubicBezTo>
                    <a:cubicBezTo>
                      <a:pt x="1785" y="7624"/>
                      <a:pt x="1819" y="7658"/>
                      <a:pt x="1860" y="7658"/>
                    </a:cubicBezTo>
                    <a:lnTo>
                      <a:pt x="1868" y="7658"/>
                    </a:lnTo>
                    <a:cubicBezTo>
                      <a:pt x="1904" y="7653"/>
                      <a:pt x="1933" y="7622"/>
                      <a:pt x="1933" y="7584"/>
                    </a:cubicBezTo>
                    <a:cubicBezTo>
                      <a:pt x="1981" y="4171"/>
                      <a:pt x="169" y="85"/>
                      <a:pt x="152" y="44"/>
                    </a:cubicBezTo>
                    <a:cubicBezTo>
                      <a:pt x="139" y="17"/>
                      <a:pt x="112" y="1"/>
                      <a:pt x="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7" name="Google Shape;817;p15"/>
              <p:cNvSpPr/>
              <p:nvPr/>
            </p:nvSpPr>
            <p:spPr>
              <a:xfrm>
                <a:off x="8010240" y="2999331"/>
                <a:ext cx="124144" cy="96993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3245" extrusionOk="0">
                    <a:moveTo>
                      <a:pt x="757" y="1"/>
                    </a:moveTo>
                    <a:cubicBezTo>
                      <a:pt x="627" y="1"/>
                      <a:pt x="525" y="48"/>
                      <a:pt x="463" y="151"/>
                    </a:cubicBezTo>
                    <a:cubicBezTo>
                      <a:pt x="0" y="924"/>
                      <a:pt x="875" y="1324"/>
                      <a:pt x="1892" y="1756"/>
                    </a:cubicBezTo>
                    <a:cubicBezTo>
                      <a:pt x="2997" y="2228"/>
                      <a:pt x="4153" y="3244"/>
                      <a:pt x="4153" y="3244"/>
                    </a:cubicBezTo>
                    <a:cubicBezTo>
                      <a:pt x="3659" y="1968"/>
                      <a:pt x="1601" y="1"/>
                      <a:pt x="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8" name="Google Shape;818;p15"/>
              <p:cNvSpPr/>
              <p:nvPr/>
            </p:nvSpPr>
            <p:spPr>
              <a:xfrm>
                <a:off x="8118571" y="2959338"/>
                <a:ext cx="54972" cy="14389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4814" extrusionOk="0">
                    <a:moveTo>
                      <a:pt x="892" y="1"/>
                    </a:moveTo>
                    <a:cubicBezTo>
                      <a:pt x="75" y="1"/>
                      <a:pt x="1" y="3422"/>
                      <a:pt x="657" y="4814"/>
                    </a:cubicBezTo>
                    <a:cubicBezTo>
                      <a:pt x="657" y="4814"/>
                      <a:pt x="716" y="3276"/>
                      <a:pt x="1139" y="2150"/>
                    </a:cubicBezTo>
                    <a:cubicBezTo>
                      <a:pt x="1525" y="1117"/>
                      <a:pt x="1839" y="206"/>
                      <a:pt x="961" y="9"/>
                    </a:cubicBezTo>
                    <a:cubicBezTo>
                      <a:pt x="937" y="4"/>
                      <a:pt x="914" y="1"/>
                      <a:pt x="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19" name="Google Shape;819;p15"/>
              <p:cNvSpPr/>
              <p:nvPr/>
            </p:nvSpPr>
            <p:spPr>
              <a:xfrm>
                <a:off x="8027727" y="2904669"/>
                <a:ext cx="97300" cy="81958"/>
              </a:xfrm>
              <a:custGeom>
                <a:avLst/>
                <a:gdLst/>
                <a:ahLst/>
                <a:cxnLst/>
                <a:rect l="l" t="t" r="r" b="b"/>
                <a:pathLst>
                  <a:path w="3255" h="2742" extrusionOk="0">
                    <a:moveTo>
                      <a:pt x="2295" y="0"/>
                    </a:moveTo>
                    <a:cubicBezTo>
                      <a:pt x="2179" y="0"/>
                      <a:pt x="2064" y="30"/>
                      <a:pt x="1967" y="93"/>
                    </a:cubicBezTo>
                    <a:cubicBezTo>
                      <a:pt x="1816" y="190"/>
                      <a:pt x="1723" y="376"/>
                      <a:pt x="1736" y="552"/>
                    </a:cubicBezTo>
                    <a:lnTo>
                      <a:pt x="1736" y="552"/>
                    </a:lnTo>
                    <a:cubicBezTo>
                      <a:pt x="1671" y="420"/>
                      <a:pt x="1530" y="323"/>
                      <a:pt x="1381" y="313"/>
                    </a:cubicBezTo>
                    <a:cubicBezTo>
                      <a:pt x="1372" y="313"/>
                      <a:pt x="1363" y="313"/>
                      <a:pt x="1354" y="313"/>
                    </a:cubicBezTo>
                    <a:cubicBezTo>
                      <a:pt x="1162" y="313"/>
                      <a:pt x="982" y="440"/>
                      <a:pt x="900" y="611"/>
                    </a:cubicBezTo>
                    <a:cubicBezTo>
                      <a:pt x="815" y="793"/>
                      <a:pt x="829" y="1012"/>
                      <a:pt x="918" y="1191"/>
                    </a:cubicBezTo>
                    <a:cubicBezTo>
                      <a:pt x="846" y="1059"/>
                      <a:pt x="698" y="994"/>
                      <a:pt x="548" y="994"/>
                    </a:cubicBezTo>
                    <a:cubicBezTo>
                      <a:pt x="425" y="994"/>
                      <a:pt x="301" y="1037"/>
                      <a:pt x="213" y="1122"/>
                    </a:cubicBezTo>
                    <a:cubicBezTo>
                      <a:pt x="18" y="1314"/>
                      <a:pt x="1" y="1640"/>
                      <a:pt x="125" y="1883"/>
                    </a:cubicBezTo>
                    <a:cubicBezTo>
                      <a:pt x="247" y="2129"/>
                      <a:pt x="608" y="2474"/>
                      <a:pt x="859" y="2586"/>
                    </a:cubicBezTo>
                    <a:cubicBezTo>
                      <a:pt x="1093" y="2690"/>
                      <a:pt x="1343" y="2742"/>
                      <a:pt x="1591" y="2742"/>
                    </a:cubicBezTo>
                    <a:cubicBezTo>
                      <a:pt x="2208" y="2742"/>
                      <a:pt x="2807" y="2420"/>
                      <a:pt x="3089" y="1777"/>
                    </a:cubicBezTo>
                    <a:cubicBezTo>
                      <a:pt x="3254" y="1403"/>
                      <a:pt x="3250" y="957"/>
                      <a:pt x="3078" y="584"/>
                    </a:cubicBezTo>
                    <a:cubicBezTo>
                      <a:pt x="2981" y="376"/>
                      <a:pt x="2830" y="185"/>
                      <a:pt x="2625" y="81"/>
                    </a:cubicBezTo>
                    <a:cubicBezTo>
                      <a:pt x="2524" y="28"/>
                      <a:pt x="2409" y="0"/>
                      <a:pt x="22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20" name="Google Shape;820;p15"/>
              <p:cNvSpPr/>
              <p:nvPr/>
            </p:nvSpPr>
            <p:spPr>
              <a:xfrm>
                <a:off x="8086586" y="3174307"/>
                <a:ext cx="93683" cy="3978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331" extrusionOk="0">
                    <a:moveTo>
                      <a:pt x="1683" y="1"/>
                    </a:moveTo>
                    <a:cubicBezTo>
                      <a:pt x="1639" y="1"/>
                      <a:pt x="1596" y="11"/>
                      <a:pt x="1556" y="32"/>
                    </a:cubicBezTo>
                    <a:cubicBezTo>
                      <a:pt x="1501" y="63"/>
                      <a:pt x="1458" y="113"/>
                      <a:pt x="1420" y="164"/>
                    </a:cubicBezTo>
                    <a:cubicBezTo>
                      <a:pt x="1263" y="375"/>
                      <a:pt x="1168" y="631"/>
                      <a:pt x="1148" y="893"/>
                    </a:cubicBezTo>
                    <a:cubicBezTo>
                      <a:pt x="1098" y="734"/>
                      <a:pt x="1037" y="572"/>
                      <a:pt x="923" y="447"/>
                    </a:cubicBezTo>
                    <a:cubicBezTo>
                      <a:pt x="834" y="351"/>
                      <a:pt x="703" y="282"/>
                      <a:pt x="573" y="282"/>
                    </a:cubicBezTo>
                    <a:cubicBezTo>
                      <a:pt x="538" y="282"/>
                      <a:pt x="503" y="287"/>
                      <a:pt x="470" y="298"/>
                    </a:cubicBezTo>
                    <a:cubicBezTo>
                      <a:pt x="266" y="361"/>
                      <a:pt x="173" y="589"/>
                      <a:pt x="104" y="790"/>
                    </a:cubicBezTo>
                    <a:cubicBezTo>
                      <a:pt x="52" y="940"/>
                      <a:pt x="1" y="1109"/>
                      <a:pt x="74" y="1251"/>
                    </a:cubicBezTo>
                    <a:lnTo>
                      <a:pt x="3027" y="1331"/>
                    </a:lnTo>
                    <a:cubicBezTo>
                      <a:pt x="3133" y="985"/>
                      <a:pt x="3040" y="586"/>
                      <a:pt x="2793" y="322"/>
                    </a:cubicBezTo>
                    <a:cubicBezTo>
                      <a:pt x="2718" y="243"/>
                      <a:pt x="2626" y="172"/>
                      <a:pt x="2518" y="152"/>
                    </a:cubicBezTo>
                    <a:cubicBezTo>
                      <a:pt x="2501" y="150"/>
                      <a:pt x="2484" y="148"/>
                      <a:pt x="2467" y="148"/>
                    </a:cubicBezTo>
                    <a:cubicBezTo>
                      <a:pt x="2372" y="148"/>
                      <a:pt x="2277" y="191"/>
                      <a:pt x="2235" y="275"/>
                    </a:cubicBezTo>
                    <a:cubicBezTo>
                      <a:pt x="2182" y="377"/>
                      <a:pt x="2221" y="515"/>
                      <a:pt x="2152" y="607"/>
                    </a:cubicBezTo>
                    <a:cubicBezTo>
                      <a:pt x="2121" y="447"/>
                      <a:pt x="2086" y="284"/>
                      <a:pt x="1984" y="157"/>
                    </a:cubicBezTo>
                    <a:cubicBezTo>
                      <a:pt x="1912" y="65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21" name="Google Shape;821;p15"/>
              <p:cNvSpPr/>
              <p:nvPr/>
            </p:nvSpPr>
            <p:spPr>
              <a:xfrm>
                <a:off x="8160600" y="3209188"/>
                <a:ext cx="93653" cy="39813"/>
              </a:xfrm>
              <a:custGeom>
                <a:avLst/>
                <a:gdLst/>
                <a:ahLst/>
                <a:cxnLst/>
                <a:rect l="l" t="t" r="r" b="b"/>
                <a:pathLst>
                  <a:path w="3133" h="1332" extrusionOk="0">
                    <a:moveTo>
                      <a:pt x="1683" y="1"/>
                    </a:moveTo>
                    <a:cubicBezTo>
                      <a:pt x="1638" y="1"/>
                      <a:pt x="1595" y="11"/>
                      <a:pt x="1555" y="33"/>
                    </a:cubicBezTo>
                    <a:cubicBezTo>
                      <a:pt x="1501" y="62"/>
                      <a:pt x="1456" y="112"/>
                      <a:pt x="1419" y="163"/>
                    </a:cubicBezTo>
                    <a:cubicBezTo>
                      <a:pt x="1263" y="374"/>
                      <a:pt x="1167" y="630"/>
                      <a:pt x="1148" y="894"/>
                    </a:cubicBezTo>
                    <a:cubicBezTo>
                      <a:pt x="1096" y="733"/>
                      <a:pt x="1037" y="570"/>
                      <a:pt x="922" y="446"/>
                    </a:cubicBezTo>
                    <a:cubicBezTo>
                      <a:pt x="833" y="350"/>
                      <a:pt x="703" y="281"/>
                      <a:pt x="572" y="281"/>
                    </a:cubicBezTo>
                    <a:cubicBezTo>
                      <a:pt x="537" y="281"/>
                      <a:pt x="502" y="286"/>
                      <a:pt x="468" y="297"/>
                    </a:cubicBezTo>
                    <a:cubicBezTo>
                      <a:pt x="266" y="360"/>
                      <a:pt x="172" y="587"/>
                      <a:pt x="104" y="789"/>
                    </a:cubicBezTo>
                    <a:cubicBezTo>
                      <a:pt x="52" y="939"/>
                      <a:pt x="1" y="1108"/>
                      <a:pt x="73" y="1249"/>
                    </a:cubicBezTo>
                    <a:lnTo>
                      <a:pt x="3027" y="1331"/>
                    </a:lnTo>
                    <a:cubicBezTo>
                      <a:pt x="3133" y="985"/>
                      <a:pt x="3040" y="585"/>
                      <a:pt x="2793" y="322"/>
                    </a:cubicBezTo>
                    <a:cubicBezTo>
                      <a:pt x="2718" y="242"/>
                      <a:pt x="2625" y="171"/>
                      <a:pt x="2517" y="153"/>
                    </a:cubicBezTo>
                    <a:cubicBezTo>
                      <a:pt x="2500" y="150"/>
                      <a:pt x="2482" y="148"/>
                      <a:pt x="2464" y="148"/>
                    </a:cubicBezTo>
                    <a:cubicBezTo>
                      <a:pt x="2370" y="148"/>
                      <a:pt x="2277" y="191"/>
                      <a:pt x="2235" y="274"/>
                    </a:cubicBezTo>
                    <a:cubicBezTo>
                      <a:pt x="2181" y="376"/>
                      <a:pt x="2221" y="514"/>
                      <a:pt x="2152" y="606"/>
                    </a:cubicBezTo>
                    <a:cubicBezTo>
                      <a:pt x="2119" y="446"/>
                      <a:pt x="2084" y="283"/>
                      <a:pt x="1984" y="155"/>
                    </a:cubicBezTo>
                    <a:cubicBezTo>
                      <a:pt x="1912" y="64"/>
                      <a:pt x="1795" y="1"/>
                      <a:pt x="1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822" name="Google Shape;822;p15"/>
            <p:cNvGrpSpPr/>
            <p:nvPr/>
          </p:nvGrpSpPr>
          <p:grpSpPr>
            <a:xfrm>
              <a:off x="197658" y="2743903"/>
              <a:ext cx="246464" cy="231319"/>
              <a:chOff x="5946283" y="1650903"/>
              <a:chExt cx="246464" cy="231319"/>
            </a:xfrm>
          </p:grpSpPr>
          <p:sp>
            <p:nvSpPr>
              <p:cNvPr id="823" name="Google Shape;823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24" name="Google Shape;824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825" name="Google Shape;825;p15"/>
            <p:cNvGrpSpPr/>
            <p:nvPr/>
          </p:nvGrpSpPr>
          <p:grpSpPr>
            <a:xfrm>
              <a:off x="8563158" y="2265078"/>
              <a:ext cx="246464" cy="231319"/>
              <a:chOff x="5946283" y="1650903"/>
              <a:chExt cx="246464" cy="231319"/>
            </a:xfrm>
          </p:grpSpPr>
          <p:sp>
            <p:nvSpPr>
              <p:cNvPr id="826" name="Google Shape;826;p1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827" name="Google Shape;827;p1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828" name="Google Shape;828;p15"/>
            <p:cNvSpPr/>
            <p:nvPr/>
          </p:nvSpPr>
          <p:spPr>
            <a:xfrm>
              <a:off x="1637238" y="95641"/>
              <a:ext cx="672895" cy="343834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5788902" y="530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8625827" y="2727173"/>
              <a:ext cx="518168" cy="264767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8492301" y="396112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5445476" y="4727472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4107851" y="4817697"/>
              <a:ext cx="378259" cy="19327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54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>
            <a:spLocks noGrp="1"/>
          </p:cNvSpPr>
          <p:nvPr>
            <p:ph type="subTitle" idx="1"/>
          </p:nvPr>
        </p:nvSpPr>
        <p:spPr>
          <a:xfrm>
            <a:off x="6270564" y="4348767"/>
            <a:ext cx="416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2"/>
          </p:nvPr>
        </p:nvSpPr>
        <p:spPr>
          <a:xfrm>
            <a:off x="1753017" y="4348767"/>
            <a:ext cx="4168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3"/>
          </p:nvPr>
        </p:nvSpPr>
        <p:spPr>
          <a:xfrm>
            <a:off x="6270581" y="3726033"/>
            <a:ext cx="416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subTitle" idx="4"/>
          </p:nvPr>
        </p:nvSpPr>
        <p:spPr>
          <a:xfrm>
            <a:off x="1753035" y="3726033"/>
            <a:ext cx="41684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5"/>
          <p:cNvGrpSpPr/>
          <p:nvPr/>
        </p:nvGrpSpPr>
        <p:grpSpPr>
          <a:xfrm>
            <a:off x="-575015" y="188893"/>
            <a:ext cx="13294185" cy="7247096"/>
            <a:chOff x="-431262" y="141670"/>
            <a:chExt cx="9970639" cy="5435322"/>
          </a:xfrm>
        </p:grpSpPr>
        <p:grpSp>
          <p:nvGrpSpPr>
            <p:cNvPr id="191" name="Google Shape;191;p5"/>
            <p:cNvGrpSpPr/>
            <p:nvPr/>
          </p:nvGrpSpPr>
          <p:grpSpPr>
            <a:xfrm flipH="1">
              <a:off x="-55165" y="4295505"/>
              <a:ext cx="9253917" cy="1281487"/>
              <a:chOff x="626075" y="3657856"/>
              <a:chExt cx="5447326" cy="1489235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2628955" y="4093433"/>
                <a:ext cx="44680" cy="722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1312" extrusionOk="0">
                    <a:moveTo>
                      <a:pt x="197" y="1"/>
                    </a:moveTo>
                    <a:cubicBezTo>
                      <a:pt x="170" y="1"/>
                      <a:pt x="144" y="8"/>
                      <a:pt x="119" y="22"/>
                    </a:cubicBezTo>
                    <a:cubicBezTo>
                      <a:pt x="34" y="71"/>
                      <a:pt x="0" y="189"/>
                      <a:pt x="45" y="285"/>
                    </a:cubicBezTo>
                    <a:lnTo>
                      <a:pt x="460" y="1205"/>
                    </a:lnTo>
                    <a:cubicBezTo>
                      <a:pt x="491" y="1273"/>
                      <a:pt x="551" y="1311"/>
                      <a:pt x="615" y="1311"/>
                    </a:cubicBezTo>
                    <a:cubicBezTo>
                      <a:pt x="619" y="1311"/>
                      <a:pt x="622" y="1311"/>
                      <a:pt x="625" y="1311"/>
                    </a:cubicBezTo>
                    <a:cubicBezTo>
                      <a:pt x="648" y="1308"/>
                      <a:pt x="671" y="1304"/>
                      <a:pt x="692" y="1290"/>
                    </a:cubicBezTo>
                    <a:cubicBezTo>
                      <a:pt x="777" y="1240"/>
                      <a:pt x="810" y="1122"/>
                      <a:pt x="767" y="1026"/>
                    </a:cubicBezTo>
                    <a:lnTo>
                      <a:pt x="350" y="107"/>
                    </a:lnTo>
                    <a:cubicBezTo>
                      <a:pt x="320" y="40"/>
                      <a:pt x="260" y="1"/>
                      <a:pt x="1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2681348" y="4057351"/>
                <a:ext cx="20329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715" extrusionOk="0">
                    <a:moveTo>
                      <a:pt x="174" y="1"/>
                    </a:moveTo>
                    <a:cubicBezTo>
                      <a:pt x="173" y="1"/>
                      <a:pt x="172" y="1"/>
                      <a:pt x="171" y="1"/>
                    </a:cubicBezTo>
                    <a:cubicBezTo>
                      <a:pt x="73" y="5"/>
                      <a:pt x="1" y="93"/>
                      <a:pt x="2" y="201"/>
                    </a:cubicBezTo>
                    <a:lnTo>
                      <a:pt x="23" y="1523"/>
                    </a:lnTo>
                    <a:cubicBezTo>
                      <a:pt x="26" y="1629"/>
                      <a:pt x="102" y="1715"/>
                      <a:pt x="196" y="1715"/>
                    </a:cubicBezTo>
                    <a:cubicBezTo>
                      <a:pt x="197" y="1715"/>
                      <a:pt x="197" y="1715"/>
                      <a:pt x="198" y="1715"/>
                    </a:cubicBezTo>
                    <a:lnTo>
                      <a:pt x="207" y="1715"/>
                    </a:lnTo>
                    <a:cubicBezTo>
                      <a:pt x="298" y="1709"/>
                      <a:pt x="369" y="1621"/>
                      <a:pt x="368" y="1515"/>
                    </a:cubicBezTo>
                    <a:lnTo>
                      <a:pt x="346" y="194"/>
                    </a:lnTo>
                    <a:cubicBezTo>
                      <a:pt x="345" y="87"/>
                      <a:pt x="269" y="1"/>
                      <a:pt x="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626075" y="3758942"/>
                <a:ext cx="5447326" cy="1388150"/>
              </a:xfrm>
              <a:custGeom>
                <a:avLst/>
                <a:gdLst/>
                <a:ahLst/>
                <a:cxnLst/>
                <a:rect l="l" t="t" r="r" b="b"/>
                <a:pathLst>
                  <a:path w="98876" h="25199" extrusionOk="0">
                    <a:moveTo>
                      <a:pt x="27582" y="1"/>
                    </a:moveTo>
                    <a:cubicBezTo>
                      <a:pt x="7201" y="1"/>
                      <a:pt x="1" y="3798"/>
                      <a:pt x="1" y="3798"/>
                    </a:cubicBezTo>
                    <a:lnTo>
                      <a:pt x="1" y="25199"/>
                    </a:lnTo>
                    <a:lnTo>
                      <a:pt x="98876" y="25199"/>
                    </a:lnTo>
                    <a:lnTo>
                      <a:pt x="98876" y="10787"/>
                    </a:lnTo>
                    <a:cubicBezTo>
                      <a:pt x="98876" y="10787"/>
                      <a:pt x="93295" y="6427"/>
                      <a:pt x="54587" y="1782"/>
                    </a:cubicBezTo>
                    <a:cubicBezTo>
                      <a:pt x="43740" y="481"/>
                      <a:pt x="34828" y="1"/>
                      <a:pt x="27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5361974" y="4047270"/>
                <a:ext cx="117016" cy="122294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220" extrusionOk="0">
                    <a:moveTo>
                      <a:pt x="1609" y="1"/>
                    </a:moveTo>
                    <a:cubicBezTo>
                      <a:pt x="1589" y="1"/>
                      <a:pt x="1569" y="3"/>
                      <a:pt x="1549" y="6"/>
                    </a:cubicBezTo>
                    <a:cubicBezTo>
                      <a:pt x="1368" y="39"/>
                      <a:pt x="1240" y="194"/>
                      <a:pt x="1140" y="345"/>
                    </a:cubicBezTo>
                    <a:cubicBezTo>
                      <a:pt x="951" y="627"/>
                      <a:pt x="798" y="936"/>
                      <a:pt x="689" y="1257"/>
                    </a:cubicBezTo>
                    <a:cubicBezTo>
                      <a:pt x="633" y="931"/>
                      <a:pt x="578" y="606"/>
                      <a:pt x="524" y="280"/>
                    </a:cubicBezTo>
                    <a:cubicBezTo>
                      <a:pt x="512" y="215"/>
                      <a:pt x="497" y="146"/>
                      <a:pt x="448" y="104"/>
                    </a:cubicBezTo>
                    <a:cubicBezTo>
                      <a:pt x="421" y="81"/>
                      <a:pt x="388" y="71"/>
                      <a:pt x="354" y="71"/>
                    </a:cubicBezTo>
                    <a:cubicBezTo>
                      <a:pt x="299" y="71"/>
                      <a:pt x="243" y="96"/>
                      <a:pt x="204" y="135"/>
                    </a:cubicBezTo>
                    <a:cubicBezTo>
                      <a:pt x="140" y="198"/>
                      <a:pt x="115" y="288"/>
                      <a:pt x="95" y="377"/>
                    </a:cubicBezTo>
                    <a:cubicBezTo>
                      <a:pt x="12" y="742"/>
                      <a:pt x="1" y="1125"/>
                      <a:pt x="65" y="1495"/>
                    </a:cubicBezTo>
                    <a:cubicBezTo>
                      <a:pt x="84" y="1605"/>
                      <a:pt x="123" y="1730"/>
                      <a:pt x="229" y="1765"/>
                    </a:cubicBezTo>
                    <a:lnTo>
                      <a:pt x="1289" y="2219"/>
                    </a:lnTo>
                    <a:cubicBezTo>
                      <a:pt x="1621" y="1882"/>
                      <a:pt x="1869" y="1467"/>
                      <a:pt x="2012" y="1017"/>
                    </a:cubicBezTo>
                    <a:cubicBezTo>
                      <a:pt x="2080" y="805"/>
                      <a:pt x="2123" y="572"/>
                      <a:pt x="2053" y="359"/>
                    </a:cubicBezTo>
                    <a:cubicBezTo>
                      <a:pt x="1989" y="165"/>
                      <a:pt x="1807" y="1"/>
                      <a:pt x="1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4176278" y="3853858"/>
                <a:ext cx="111617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2236" extrusionOk="0">
                    <a:moveTo>
                      <a:pt x="1454" y="1"/>
                    </a:moveTo>
                    <a:cubicBezTo>
                      <a:pt x="1398" y="1"/>
                      <a:pt x="1343" y="12"/>
                      <a:pt x="1292" y="38"/>
                    </a:cubicBezTo>
                    <a:cubicBezTo>
                      <a:pt x="1129" y="117"/>
                      <a:pt x="1050" y="302"/>
                      <a:pt x="995" y="477"/>
                    </a:cubicBezTo>
                    <a:cubicBezTo>
                      <a:pt x="895" y="801"/>
                      <a:pt x="836" y="1139"/>
                      <a:pt x="820" y="1479"/>
                    </a:cubicBezTo>
                    <a:cubicBezTo>
                      <a:pt x="678" y="1181"/>
                      <a:pt x="532" y="885"/>
                      <a:pt x="388" y="587"/>
                    </a:cubicBezTo>
                    <a:cubicBezTo>
                      <a:pt x="360" y="529"/>
                      <a:pt x="326" y="465"/>
                      <a:pt x="267" y="439"/>
                    </a:cubicBezTo>
                    <a:cubicBezTo>
                      <a:pt x="250" y="431"/>
                      <a:pt x="231" y="428"/>
                      <a:pt x="213" y="428"/>
                    </a:cubicBezTo>
                    <a:cubicBezTo>
                      <a:pt x="145" y="428"/>
                      <a:pt x="76" y="475"/>
                      <a:pt x="42" y="537"/>
                    </a:cubicBezTo>
                    <a:cubicBezTo>
                      <a:pt x="0" y="616"/>
                      <a:pt x="0" y="710"/>
                      <a:pt x="6" y="800"/>
                    </a:cubicBezTo>
                    <a:cubicBezTo>
                      <a:pt x="30" y="1175"/>
                      <a:pt x="127" y="1547"/>
                      <a:pt x="291" y="1884"/>
                    </a:cubicBezTo>
                    <a:cubicBezTo>
                      <a:pt x="339" y="1983"/>
                      <a:pt x="412" y="2092"/>
                      <a:pt x="524" y="2097"/>
                    </a:cubicBezTo>
                    <a:lnTo>
                      <a:pt x="1664" y="2235"/>
                    </a:lnTo>
                    <a:cubicBezTo>
                      <a:pt x="1886" y="1819"/>
                      <a:pt x="2010" y="1350"/>
                      <a:pt x="2020" y="879"/>
                    </a:cubicBezTo>
                    <a:cubicBezTo>
                      <a:pt x="2026" y="655"/>
                      <a:pt x="2003" y="420"/>
                      <a:pt x="1876" y="235"/>
                    </a:cubicBezTo>
                    <a:cubicBezTo>
                      <a:pt x="1781" y="98"/>
                      <a:pt x="1615" y="1"/>
                      <a:pt x="14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3928252" y="3836505"/>
                <a:ext cx="74430" cy="9783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1776" extrusionOk="0">
                    <a:moveTo>
                      <a:pt x="181" y="0"/>
                    </a:moveTo>
                    <a:cubicBezTo>
                      <a:pt x="122" y="0"/>
                      <a:pt x="68" y="42"/>
                      <a:pt x="40" y="96"/>
                    </a:cubicBezTo>
                    <a:cubicBezTo>
                      <a:pt x="9" y="152"/>
                      <a:pt x="5" y="219"/>
                      <a:pt x="5" y="284"/>
                    </a:cubicBezTo>
                    <a:cubicBezTo>
                      <a:pt x="1" y="711"/>
                      <a:pt x="125" y="1136"/>
                      <a:pt x="355" y="1495"/>
                    </a:cubicBezTo>
                    <a:lnTo>
                      <a:pt x="997" y="1776"/>
                    </a:lnTo>
                    <a:cubicBezTo>
                      <a:pt x="1052" y="1625"/>
                      <a:pt x="1107" y="1476"/>
                      <a:pt x="1163" y="1327"/>
                    </a:cubicBezTo>
                    <a:cubicBezTo>
                      <a:pt x="1230" y="1136"/>
                      <a:pt x="1301" y="946"/>
                      <a:pt x="1326" y="747"/>
                    </a:cubicBezTo>
                    <a:cubicBezTo>
                      <a:pt x="1350" y="548"/>
                      <a:pt x="1329" y="333"/>
                      <a:pt x="1223" y="162"/>
                    </a:cubicBezTo>
                    <a:cubicBezTo>
                      <a:pt x="1209" y="138"/>
                      <a:pt x="1194" y="114"/>
                      <a:pt x="1171" y="99"/>
                    </a:cubicBezTo>
                    <a:cubicBezTo>
                      <a:pt x="1148" y="82"/>
                      <a:pt x="1122" y="75"/>
                      <a:pt x="1096" y="75"/>
                    </a:cubicBezTo>
                    <a:cubicBezTo>
                      <a:pt x="1029" y="75"/>
                      <a:pt x="957" y="120"/>
                      <a:pt x="908" y="171"/>
                    </a:cubicBezTo>
                    <a:cubicBezTo>
                      <a:pt x="743" y="340"/>
                      <a:pt x="659" y="570"/>
                      <a:pt x="608" y="799"/>
                    </a:cubicBezTo>
                    <a:cubicBezTo>
                      <a:pt x="532" y="586"/>
                      <a:pt x="447" y="375"/>
                      <a:pt x="355" y="169"/>
                    </a:cubicBezTo>
                    <a:cubicBezTo>
                      <a:pt x="323" y="96"/>
                      <a:pt x="276" y="13"/>
                      <a:pt x="197" y="1"/>
                    </a:cubicBezTo>
                    <a:cubicBezTo>
                      <a:pt x="192" y="1"/>
                      <a:pt x="186" y="0"/>
                      <a:pt x="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2362749" y="3657856"/>
                <a:ext cx="111672" cy="123176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2236" extrusionOk="0">
                    <a:moveTo>
                      <a:pt x="1455" y="0"/>
                    </a:moveTo>
                    <a:cubicBezTo>
                      <a:pt x="1399" y="0"/>
                      <a:pt x="1344" y="12"/>
                      <a:pt x="1292" y="37"/>
                    </a:cubicBezTo>
                    <a:cubicBezTo>
                      <a:pt x="1130" y="116"/>
                      <a:pt x="1049" y="301"/>
                      <a:pt x="996" y="476"/>
                    </a:cubicBezTo>
                    <a:cubicBezTo>
                      <a:pt x="894" y="801"/>
                      <a:pt x="836" y="1138"/>
                      <a:pt x="821" y="1479"/>
                    </a:cubicBezTo>
                    <a:cubicBezTo>
                      <a:pt x="678" y="1181"/>
                      <a:pt x="533" y="884"/>
                      <a:pt x="389" y="586"/>
                    </a:cubicBezTo>
                    <a:cubicBezTo>
                      <a:pt x="361" y="527"/>
                      <a:pt x="327" y="464"/>
                      <a:pt x="266" y="438"/>
                    </a:cubicBezTo>
                    <a:cubicBezTo>
                      <a:pt x="249" y="431"/>
                      <a:pt x="231" y="427"/>
                      <a:pt x="212" y="427"/>
                    </a:cubicBezTo>
                    <a:cubicBezTo>
                      <a:pt x="145" y="427"/>
                      <a:pt x="76" y="474"/>
                      <a:pt x="43" y="537"/>
                    </a:cubicBezTo>
                    <a:cubicBezTo>
                      <a:pt x="1" y="616"/>
                      <a:pt x="1" y="709"/>
                      <a:pt x="5" y="800"/>
                    </a:cubicBezTo>
                    <a:cubicBezTo>
                      <a:pt x="30" y="1175"/>
                      <a:pt x="128" y="1546"/>
                      <a:pt x="291" y="1882"/>
                    </a:cubicBezTo>
                    <a:cubicBezTo>
                      <a:pt x="339" y="1981"/>
                      <a:pt x="413" y="2091"/>
                      <a:pt x="524" y="2097"/>
                    </a:cubicBezTo>
                    <a:lnTo>
                      <a:pt x="1663" y="2235"/>
                    </a:lnTo>
                    <a:cubicBezTo>
                      <a:pt x="1886" y="1819"/>
                      <a:pt x="2009" y="1350"/>
                      <a:pt x="2020" y="879"/>
                    </a:cubicBezTo>
                    <a:cubicBezTo>
                      <a:pt x="2026" y="654"/>
                      <a:pt x="2002" y="420"/>
                      <a:pt x="1875" y="235"/>
                    </a:cubicBezTo>
                    <a:cubicBezTo>
                      <a:pt x="1781" y="97"/>
                      <a:pt x="1616" y="0"/>
                      <a:pt x="1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701827" y="3816618"/>
                <a:ext cx="120653" cy="128299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2329" extrusionOk="0">
                    <a:moveTo>
                      <a:pt x="1307" y="0"/>
                    </a:moveTo>
                    <a:cubicBezTo>
                      <a:pt x="1193" y="0"/>
                      <a:pt x="1083" y="37"/>
                      <a:pt x="1006" y="120"/>
                    </a:cubicBezTo>
                    <a:cubicBezTo>
                      <a:pt x="881" y="252"/>
                      <a:pt x="871" y="454"/>
                      <a:pt x="883" y="636"/>
                    </a:cubicBezTo>
                    <a:cubicBezTo>
                      <a:pt x="902" y="976"/>
                      <a:pt x="966" y="1314"/>
                      <a:pt x="1072" y="1637"/>
                    </a:cubicBezTo>
                    <a:cubicBezTo>
                      <a:pt x="833" y="1410"/>
                      <a:pt x="593" y="1181"/>
                      <a:pt x="353" y="954"/>
                    </a:cubicBezTo>
                    <a:cubicBezTo>
                      <a:pt x="305" y="910"/>
                      <a:pt x="253" y="862"/>
                      <a:pt x="187" y="859"/>
                    </a:cubicBezTo>
                    <a:cubicBezTo>
                      <a:pt x="184" y="859"/>
                      <a:pt x="181" y="859"/>
                      <a:pt x="179" y="859"/>
                    </a:cubicBezTo>
                    <a:cubicBezTo>
                      <a:pt x="95" y="859"/>
                      <a:pt x="24" y="944"/>
                      <a:pt x="13" y="1030"/>
                    </a:cubicBezTo>
                    <a:cubicBezTo>
                      <a:pt x="1" y="1117"/>
                      <a:pt x="34" y="1208"/>
                      <a:pt x="71" y="1290"/>
                    </a:cubicBezTo>
                    <a:cubicBezTo>
                      <a:pt x="225" y="1631"/>
                      <a:pt x="447" y="1943"/>
                      <a:pt x="719" y="2201"/>
                    </a:cubicBezTo>
                    <a:cubicBezTo>
                      <a:pt x="784" y="2265"/>
                      <a:pt x="869" y="2329"/>
                      <a:pt x="957" y="2329"/>
                    </a:cubicBezTo>
                    <a:cubicBezTo>
                      <a:pt x="975" y="2329"/>
                      <a:pt x="993" y="2326"/>
                      <a:pt x="1011" y="2320"/>
                    </a:cubicBezTo>
                    <a:lnTo>
                      <a:pt x="2128" y="2046"/>
                    </a:lnTo>
                    <a:cubicBezTo>
                      <a:pt x="2190" y="1579"/>
                      <a:pt x="2140" y="1095"/>
                      <a:pt x="1985" y="650"/>
                    </a:cubicBezTo>
                    <a:cubicBezTo>
                      <a:pt x="1912" y="439"/>
                      <a:pt x="1806" y="227"/>
                      <a:pt x="1622" y="98"/>
                    </a:cubicBezTo>
                    <a:cubicBezTo>
                      <a:pt x="1532" y="36"/>
                      <a:pt x="1418" y="0"/>
                      <a:pt x="13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2509350" y="3689477"/>
                <a:ext cx="75256" cy="10213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854" extrusionOk="0">
                    <a:moveTo>
                      <a:pt x="246" y="0"/>
                    </a:moveTo>
                    <a:cubicBezTo>
                      <a:pt x="192" y="0"/>
                      <a:pt x="139" y="34"/>
                      <a:pt x="109" y="80"/>
                    </a:cubicBezTo>
                    <a:cubicBezTo>
                      <a:pt x="72" y="135"/>
                      <a:pt x="60" y="202"/>
                      <a:pt x="53" y="265"/>
                    </a:cubicBezTo>
                    <a:cubicBezTo>
                      <a:pt x="0" y="689"/>
                      <a:pt x="75" y="1128"/>
                      <a:pt x="266" y="1507"/>
                    </a:cubicBezTo>
                    <a:lnTo>
                      <a:pt x="878" y="1853"/>
                    </a:lnTo>
                    <a:cubicBezTo>
                      <a:pt x="949" y="1711"/>
                      <a:pt x="1019" y="1569"/>
                      <a:pt x="1090" y="1427"/>
                    </a:cubicBezTo>
                    <a:cubicBezTo>
                      <a:pt x="1180" y="1246"/>
                      <a:pt x="1271" y="1065"/>
                      <a:pt x="1317" y="869"/>
                    </a:cubicBezTo>
                    <a:cubicBezTo>
                      <a:pt x="1365" y="673"/>
                      <a:pt x="1365" y="460"/>
                      <a:pt x="1281" y="278"/>
                    </a:cubicBezTo>
                    <a:cubicBezTo>
                      <a:pt x="1268" y="251"/>
                      <a:pt x="1257" y="227"/>
                      <a:pt x="1235" y="209"/>
                    </a:cubicBezTo>
                    <a:cubicBezTo>
                      <a:pt x="1210" y="187"/>
                      <a:pt x="1179" y="177"/>
                      <a:pt x="1147" y="177"/>
                    </a:cubicBezTo>
                    <a:cubicBezTo>
                      <a:pt x="1085" y="177"/>
                      <a:pt x="1016" y="212"/>
                      <a:pt x="964" y="254"/>
                    </a:cubicBezTo>
                    <a:cubicBezTo>
                      <a:pt x="784" y="402"/>
                      <a:pt x="672" y="621"/>
                      <a:pt x="596" y="842"/>
                    </a:cubicBezTo>
                    <a:cubicBezTo>
                      <a:pt x="544" y="622"/>
                      <a:pt x="483" y="403"/>
                      <a:pt x="414" y="187"/>
                    </a:cubicBezTo>
                    <a:cubicBezTo>
                      <a:pt x="390" y="113"/>
                      <a:pt x="353" y="24"/>
                      <a:pt x="276" y="4"/>
                    </a:cubicBezTo>
                    <a:cubicBezTo>
                      <a:pt x="266" y="2"/>
                      <a:pt x="256" y="0"/>
                      <a:pt x="2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4419345" y="4416686"/>
                <a:ext cx="454678" cy="211977"/>
              </a:xfrm>
              <a:custGeom>
                <a:avLst/>
                <a:gdLst/>
                <a:ahLst/>
                <a:cxnLst/>
                <a:rect l="l" t="t" r="r" b="b"/>
                <a:pathLst>
                  <a:path w="8253" h="3848" extrusionOk="0">
                    <a:moveTo>
                      <a:pt x="3742" y="1"/>
                    </a:moveTo>
                    <a:cubicBezTo>
                      <a:pt x="2718" y="1"/>
                      <a:pt x="1694" y="206"/>
                      <a:pt x="753" y="610"/>
                    </a:cubicBezTo>
                    <a:cubicBezTo>
                      <a:pt x="595" y="677"/>
                      <a:pt x="435" y="754"/>
                      <a:pt x="325" y="885"/>
                    </a:cubicBezTo>
                    <a:cubicBezTo>
                      <a:pt x="0" y="1275"/>
                      <a:pt x="288" y="1869"/>
                      <a:pt x="650" y="2226"/>
                    </a:cubicBezTo>
                    <a:cubicBezTo>
                      <a:pt x="1656" y="3217"/>
                      <a:pt x="3732" y="3847"/>
                      <a:pt x="5317" y="3847"/>
                    </a:cubicBezTo>
                    <a:cubicBezTo>
                      <a:pt x="5542" y="3847"/>
                      <a:pt x="5757" y="3835"/>
                      <a:pt x="5957" y="3809"/>
                    </a:cubicBezTo>
                    <a:cubicBezTo>
                      <a:pt x="8252" y="3511"/>
                      <a:pt x="7720" y="835"/>
                      <a:pt x="5802" y="287"/>
                    </a:cubicBezTo>
                    <a:cubicBezTo>
                      <a:pt x="5133" y="96"/>
                      <a:pt x="4437" y="1"/>
                      <a:pt x="37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5014562" y="4239415"/>
                <a:ext cx="332814" cy="161131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2925" extrusionOk="0">
                    <a:moveTo>
                      <a:pt x="2580" y="1"/>
                    </a:moveTo>
                    <a:cubicBezTo>
                      <a:pt x="2461" y="1"/>
                      <a:pt x="2343" y="5"/>
                      <a:pt x="2225" y="13"/>
                    </a:cubicBezTo>
                    <a:cubicBezTo>
                      <a:pt x="1565" y="60"/>
                      <a:pt x="878" y="252"/>
                      <a:pt x="425" y="736"/>
                    </a:cubicBezTo>
                    <a:cubicBezTo>
                      <a:pt x="169" y="1008"/>
                      <a:pt x="0" y="1408"/>
                      <a:pt x="128" y="1759"/>
                    </a:cubicBezTo>
                    <a:cubicBezTo>
                      <a:pt x="417" y="2547"/>
                      <a:pt x="1617" y="2925"/>
                      <a:pt x="2825" y="2925"/>
                    </a:cubicBezTo>
                    <a:cubicBezTo>
                      <a:pt x="4426" y="2925"/>
                      <a:pt x="6040" y="2260"/>
                      <a:pt x="5561" y="1005"/>
                    </a:cubicBezTo>
                    <a:cubicBezTo>
                      <a:pt x="5525" y="908"/>
                      <a:pt x="5430" y="843"/>
                      <a:pt x="5343" y="788"/>
                    </a:cubicBezTo>
                    <a:cubicBezTo>
                      <a:pt x="4519" y="276"/>
                      <a:pt x="3549" y="1"/>
                      <a:pt x="25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2653967" y="3850828"/>
                <a:ext cx="457929" cy="183331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3328" extrusionOk="0">
                    <a:moveTo>
                      <a:pt x="4338" y="0"/>
                    </a:moveTo>
                    <a:cubicBezTo>
                      <a:pt x="3798" y="0"/>
                      <a:pt x="3258" y="20"/>
                      <a:pt x="2719" y="62"/>
                    </a:cubicBezTo>
                    <a:cubicBezTo>
                      <a:pt x="2097" y="107"/>
                      <a:pt x="1450" y="189"/>
                      <a:pt x="918" y="518"/>
                    </a:cubicBezTo>
                    <a:cubicBezTo>
                      <a:pt x="386" y="848"/>
                      <a:pt x="1" y="1494"/>
                      <a:pt x="157" y="2099"/>
                    </a:cubicBezTo>
                    <a:cubicBezTo>
                      <a:pt x="286" y="2593"/>
                      <a:pt x="743" y="2950"/>
                      <a:pt x="1232" y="3099"/>
                    </a:cubicBezTo>
                    <a:cubicBezTo>
                      <a:pt x="1712" y="3247"/>
                      <a:pt x="2364" y="3327"/>
                      <a:pt x="3057" y="3327"/>
                    </a:cubicBezTo>
                    <a:cubicBezTo>
                      <a:pt x="4348" y="3327"/>
                      <a:pt x="5782" y="3048"/>
                      <a:pt x="6519" y="2402"/>
                    </a:cubicBezTo>
                    <a:cubicBezTo>
                      <a:pt x="8312" y="834"/>
                      <a:pt x="5940" y="14"/>
                      <a:pt x="4540" y="1"/>
                    </a:cubicBezTo>
                    <a:cubicBezTo>
                      <a:pt x="4473" y="0"/>
                      <a:pt x="4406" y="0"/>
                      <a:pt x="4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309715" y="3884817"/>
                <a:ext cx="461455" cy="141134"/>
              </a:xfrm>
              <a:custGeom>
                <a:avLst/>
                <a:gdLst/>
                <a:ahLst/>
                <a:cxnLst/>
                <a:rect l="l" t="t" r="r" b="b"/>
                <a:pathLst>
                  <a:path w="8376" h="2562" extrusionOk="0">
                    <a:moveTo>
                      <a:pt x="4769" y="1"/>
                    </a:moveTo>
                    <a:cubicBezTo>
                      <a:pt x="3754" y="1"/>
                      <a:pt x="2712" y="173"/>
                      <a:pt x="1876" y="381"/>
                    </a:cubicBezTo>
                    <a:cubicBezTo>
                      <a:pt x="1729" y="416"/>
                      <a:pt x="1578" y="458"/>
                      <a:pt x="1458" y="553"/>
                    </a:cubicBezTo>
                    <a:cubicBezTo>
                      <a:pt x="0" y="1683"/>
                      <a:pt x="3278" y="2540"/>
                      <a:pt x="3873" y="2554"/>
                    </a:cubicBezTo>
                    <a:cubicBezTo>
                      <a:pt x="4071" y="2558"/>
                      <a:pt x="4282" y="2562"/>
                      <a:pt x="4500" y="2562"/>
                    </a:cubicBezTo>
                    <a:cubicBezTo>
                      <a:pt x="5453" y="2562"/>
                      <a:pt x="6547" y="2496"/>
                      <a:pt x="7346" y="2117"/>
                    </a:cubicBezTo>
                    <a:cubicBezTo>
                      <a:pt x="8376" y="1627"/>
                      <a:pt x="8137" y="917"/>
                      <a:pt x="7138" y="444"/>
                    </a:cubicBezTo>
                    <a:cubicBezTo>
                      <a:pt x="6457" y="122"/>
                      <a:pt x="5622" y="1"/>
                      <a:pt x="4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2511113" y="4235944"/>
                <a:ext cx="534507" cy="226189"/>
              </a:xfrm>
              <a:custGeom>
                <a:avLst/>
                <a:gdLst/>
                <a:ahLst/>
                <a:cxnLst/>
                <a:rect l="l" t="t" r="r" b="b"/>
                <a:pathLst>
                  <a:path w="9702" h="4106" extrusionOk="0">
                    <a:moveTo>
                      <a:pt x="4396" y="1"/>
                    </a:moveTo>
                    <a:cubicBezTo>
                      <a:pt x="4376" y="1"/>
                      <a:pt x="4356" y="1"/>
                      <a:pt x="4335" y="1"/>
                    </a:cubicBezTo>
                    <a:cubicBezTo>
                      <a:pt x="3002" y="15"/>
                      <a:pt x="1679" y="502"/>
                      <a:pt x="654" y="1353"/>
                    </a:cubicBezTo>
                    <a:cubicBezTo>
                      <a:pt x="323" y="1629"/>
                      <a:pt x="1" y="1994"/>
                      <a:pt x="15" y="2425"/>
                    </a:cubicBezTo>
                    <a:cubicBezTo>
                      <a:pt x="32" y="2841"/>
                      <a:pt x="359" y="3178"/>
                      <a:pt x="709" y="3406"/>
                    </a:cubicBezTo>
                    <a:cubicBezTo>
                      <a:pt x="1596" y="3982"/>
                      <a:pt x="2609" y="4098"/>
                      <a:pt x="3645" y="4098"/>
                    </a:cubicBezTo>
                    <a:cubicBezTo>
                      <a:pt x="4341" y="4098"/>
                      <a:pt x="5047" y="4046"/>
                      <a:pt x="5733" y="4046"/>
                    </a:cubicBezTo>
                    <a:cubicBezTo>
                      <a:pt x="6053" y="4046"/>
                      <a:pt x="6368" y="4057"/>
                      <a:pt x="6676" y="4090"/>
                    </a:cubicBezTo>
                    <a:cubicBezTo>
                      <a:pt x="6774" y="4101"/>
                      <a:pt x="6871" y="4106"/>
                      <a:pt x="6966" y="4106"/>
                    </a:cubicBezTo>
                    <a:cubicBezTo>
                      <a:pt x="8606" y="4106"/>
                      <a:pt x="9702" y="2592"/>
                      <a:pt x="8046" y="1274"/>
                    </a:cubicBezTo>
                    <a:cubicBezTo>
                      <a:pt x="7019" y="455"/>
                      <a:pt x="5709" y="1"/>
                      <a:pt x="43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3405922" y="3936268"/>
                <a:ext cx="71620" cy="111993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3" extrusionOk="0">
                    <a:moveTo>
                      <a:pt x="338" y="1"/>
                    </a:moveTo>
                    <a:cubicBezTo>
                      <a:pt x="299" y="1"/>
                      <a:pt x="259" y="9"/>
                      <a:pt x="221" y="25"/>
                    </a:cubicBezTo>
                    <a:cubicBezTo>
                      <a:pt x="69" y="92"/>
                      <a:pt x="1" y="265"/>
                      <a:pt x="66" y="416"/>
                    </a:cubicBezTo>
                    <a:lnTo>
                      <a:pt x="688" y="1853"/>
                    </a:lnTo>
                    <a:cubicBezTo>
                      <a:pt x="736" y="1965"/>
                      <a:pt x="845" y="2032"/>
                      <a:pt x="961" y="2032"/>
                    </a:cubicBezTo>
                    <a:cubicBezTo>
                      <a:pt x="999" y="2032"/>
                      <a:pt x="1040" y="2023"/>
                      <a:pt x="1078" y="2008"/>
                    </a:cubicBezTo>
                    <a:cubicBezTo>
                      <a:pt x="1230" y="1943"/>
                      <a:pt x="1299" y="1768"/>
                      <a:pt x="1233" y="1619"/>
                    </a:cubicBezTo>
                    <a:lnTo>
                      <a:pt x="611" y="181"/>
                    </a:lnTo>
                    <a:cubicBezTo>
                      <a:pt x="562" y="68"/>
                      <a:pt x="453" y="1"/>
                      <a:pt x="3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3493960" y="3887847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6" y="1"/>
                    </a:moveTo>
                    <a:cubicBezTo>
                      <a:pt x="238" y="1"/>
                      <a:pt x="111" y="122"/>
                      <a:pt x="104" y="283"/>
                    </a:cubicBezTo>
                    <a:lnTo>
                      <a:pt x="8" y="2283"/>
                    </a:lnTo>
                    <a:cubicBezTo>
                      <a:pt x="1" y="2447"/>
                      <a:pt x="126" y="2587"/>
                      <a:pt x="290" y="2594"/>
                    </a:cubicBezTo>
                    <a:lnTo>
                      <a:pt x="304" y="2594"/>
                    </a:lnTo>
                    <a:cubicBezTo>
                      <a:pt x="464" y="2594"/>
                      <a:pt x="593" y="2468"/>
                      <a:pt x="601" y="2312"/>
                    </a:cubicBezTo>
                    <a:lnTo>
                      <a:pt x="697" y="311"/>
                    </a:lnTo>
                    <a:cubicBezTo>
                      <a:pt x="704" y="148"/>
                      <a:pt x="578" y="8"/>
                      <a:pt x="414" y="1"/>
                    </a:cubicBezTo>
                    <a:cubicBezTo>
                      <a:pt x="411" y="1"/>
                      <a:pt x="408" y="1"/>
                      <a:pt x="4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125652" y="3840747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39" y="1"/>
                    </a:moveTo>
                    <a:cubicBezTo>
                      <a:pt x="299" y="1"/>
                      <a:pt x="259" y="9"/>
                      <a:pt x="220" y="26"/>
                    </a:cubicBezTo>
                    <a:cubicBezTo>
                      <a:pt x="69" y="91"/>
                      <a:pt x="0" y="266"/>
                      <a:pt x="65" y="416"/>
                    </a:cubicBezTo>
                    <a:lnTo>
                      <a:pt x="688" y="1854"/>
                    </a:lnTo>
                    <a:cubicBezTo>
                      <a:pt x="736" y="1964"/>
                      <a:pt x="846" y="2032"/>
                      <a:pt x="960" y="2032"/>
                    </a:cubicBezTo>
                    <a:cubicBezTo>
                      <a:pt x="998" y="2032"/>
                      <a:pt x="1039" y="2023"/>
                      <a:pt x="1077" y="2009"/>
                    </a:cubicBezTo>
                    <a:cubicBezTo>
                      <a:pt x="1230" y="1943"/>
                      <a:pt x="1299" y="1769"/>
                      <a:pt x="1232" y="1618"/>
                    </a:cubicBezTo>
                    <a:lnTo>
                      <a:pt x="610" y="181"/>
                    </a:lnTo>
                    <a:cubicBezTo>
                      <a:pt x="562" y="68"/>
                      <a:pt x="453" y="1"/>
                      <a:pt x="3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1213634" y="3792380"/>
                <a:ext cx="38785" cy="142842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3" extrusionOk="0">
                    <a:moveTo>
                      <a:pt x="403" y="0"/>
                    </a:moveTo>
                    <a:cubicBezTo>
                      <a:pt x="238" y="0"/>
                      <a:pt x="111" y="121"/>
                      <a:pt x="104" y="283"/>
                    </a:cubicBezTo>
                    <a:lnTo>
                      <a:pt x="8" y="2282"/>
                    </a:lnTo>
                    <a:cubicBezTo>
                      <a:pt x="1" y="2445"/>
                      <a:pt x="127" y="2585"/>
                      <a:pt x="290" y="2592"/>
                    </a:cubicBezTo>
                    <a:lnTo>
                      <a:pt x="304" y="2592"/>
                    </a:lnTo>
                    <a:cubicBezTo>
                      <a:pt x="463" y="2592"/>
                      <a:pt x="594" y="2466"/>
                      <a:pt x="601" y="2310"/>
                    </a:cubicBezTo>
                    <a:lnTo>
                      <a:pt x="697" y="311"/>
                    </a:lnTo>
                    <a:cubicBezTo>
                      <a:pt x="704" y="146"/>
                      <a:pt x="578" y="8"/>
                      <a:pt x="415" y="1"/>
                    </a:cubicBezTo>
                    <a:cubicBezTo>
                      <a:pt x="411" y="0"/>
                      <a:pt x="407" y="0"/>
                      <a:pt x="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5665" y="4331025"/>
                <a:ext cx="71620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2032" extrusionOk="0">
                    <a:moveTo>
                      <a:pt x="339" y="0"/>
                    </a:moveTo>
                    <a:cubicBezTo>
                      <a:pt x="300" y="0"/>
                      <a:pt x="259" y="8"/>
                      <a:pt x="221" y="25"/>
                    </a:cubicBezTo>
                    <a:cubicBezTo>
                      <a:pt x="68" y="90"/>
                      <a:pt x="1" y="265"/>
                      <a:pt x="66" y="415"/>
                    </a:cubicBezTo>
                    <a:lnTo>
                      <a:pt x="688" y="1853"/>
                    </a:lnTo>
                    <a:cubicBezTo>
                      <a:pt x="736" y="1963"/>
                      <a:pt x="846" y="2031"/>
                      <a:pt x="960" y="2031"/>
                    </a:cubicBezTo>
                    <a:cubicBezTo>
                      <a:pt x="999" y="2031"/>
                      <a:pt x="1040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0" y="181"/>
                    </a:lnTo>
                    <a:cubicBezTo>
                      <a:pt x="562" y="68"/>
                      <a:pt x="453" y="0"/>
                      <a:pt x="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2143702" y="4282493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405" y="0"/>
                    </a:moveTo>
                    <a:cubicBezTo>
                      <a:pt x="239" y="0"/>
                      <a:pt x="110" y="122"/>
                      <a:pt x="103" y="283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3" y="2593"/>
                      <a:pt x="593" y="2469"/>
                      <a:pt x="600" y="2311"/>
                    </a:cubicBezTo>
                    <a:lnTo>
                      <a:pt x="696" y="311"/>
                    </a:lnTo>
                    <a:cubicBezTo>
                      <a:pt x="703" y="147"/>
                      <a:pt x="578" y="7"/>
                      <a:pt x="414" y="0"/>
                    </a:cubicBezTo>
                    <a:cubicBezTo>
                      <a:pt x="411" y="0"/>
                      <a:pt x="408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391362" y="4175128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340" y="0"/>
                    </a:moveTo>
                    <a:cubicBezTo>
                      <a:pt x="301" y="0"/>
                      <a:pt x="260" y="8"/>
                      <a:pt x="222" y="25"/>
                    </a:cubicBezTo>
                    <a:cubicBezTo>
                      <a:pt x="69" y="90"/>
                      <a:pt x="0" y="265"/>
                      <a:pt x="67" y="415"/>
                    </a:cubicBezTo>
                    <a:lnTo>
                      <a:pt x="689" y="1853"/>
                    </a:lnTo>
                    <a:cubicBezTo>
                      <a:pt x="737" y="1963"/>
                      <a:pt x="846" y="2031"/>
                      <a:pt x="960" y="2031"/>
                    </a:cubicBezTo>
                    <a:cubicBezTo>
                      <a:pt x="1000" y="2031"/>
                      <a:pt x="1041" y="2023"/>
                      <a:pt x="1079" y="2009"/>
                    </a:cubicBezTo>
                    <a:cubicBezTo>
                      <a:pt x="1230" y="1942"/>
                      <a:pt x="1299" y="1769"/>
                      <a:pt x="1234" y="1618"/>
                    </a:cubicBezTo>
                    <a:lnTo>
                      <a:pt x="611" y="181"/>
                    </a:lnTo>
                    <a:cubicBezTo>
                      <a:pt x="563" y="67"/>
                      <a:pt x="454" y="0"/>
                      <a:pt x="3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1479455" y="4126596"/>
                <a:ext cx="3867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594" extrusionOk="0">
                    <a:moveTo>
                      <a:pt x="404" y="0"/>
                    </a:moveTo>
                    <a:cubicBezTo>
                      <a:pt x="237" y="0"/>
                      <a:pt x="109" y="122"/>
                      <a:pt x="102" y="282"/>
                    </a:cubicBezTo>
                    <a:lnTo>
                      <a:pt x="8" y="2283"/>
                    </a:lnTo>
                    <a:cubicBezTo>
                      <a:pt x="0" y="2446"/>
                      <a:pt x="126" y="2586"/>
                      <a:pt x="290" y="2593"/>
                    </a:cubicBezTo>
                    <a:lnTo>
                      <a:pt x="304" y="2593"/>
                    </a:lnTo>
                    <a:cubicBezTo>
                      <a:pt x="461" y="2593"/>
                      <a:pt x="592" y="2469"/>
                      <a:pt x="600" y="2311"/>
                    </a:cubicBezTo>
                    <a:lnTo>
                      <a:pt x="695" y="311"/>
                    </a:lnTo>
                    <a:cubicBezTo>
                      <a:pt x="702" y="147"/>
                      <a:pt x="578" y="7"/>
                      <a:pt x="413" y="0"/>
                    </a:cubicBezTo>
                    <a:cubicBezTo>
                      <a:pt x="410" y="0"/>
                      <a:pt x="407" y="0"/>
                      <a:pt x="4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5520089" y="4284256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7" y="0"/>
                      <a:pt x="737" y="67"/>
                      <a:pt x="689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1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1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5464831" y="4235834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299" y="0"/>
                    </a:moveTo>
                    <a:cubicBezTo>
                      <a:pt x="296" y="0"/>
                      <a:pt x="293" y="0"/>
                      <a:pt x="290" y="0"/>
                    </a:cubicBezTo>
                    <a:cubicBezTo>
                      <a:pt x="127" y="7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8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6"/>
                      <a:pt x="697" y="2283"/>
                    </a:cubicBezTo>
                    <a:lnTo>
                      <a:pt x="601" y="283"/>
                    </a:lnTo>
                    <a:cubicBezTo>
                      <a:pt x="594" y="122"/>
                      <a:pt x="466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147484" y="4256877"/>
                <a:ext cx="71565" cy="111883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1" extrusionOk="0">
                    <a:moveTo>
                      <a:pt x="960" y="0"/>
                    </a:moveTo>
                    <a:cubicBezTo>
                      <a:pt x="845" y="0"/>
                      <a:pt x="737" y="67"/>
                      <a:pt x="687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2"/>
                      <a:pt x="299" y="2031"/>
                      <a:pt x="339" y="2031"/>
                    </a:cubicBezTo>
                    <a:cubicBezTo>
                      <a:pt x="453" y="2031"/>
                      <a:pt x="563" y="1964"/>
                      <a:pt x="610" y="1853"/>
                    </a:cubicBezTo>
                    <a:lnTo>
                      <a:pt x="1234" y="414"/>
                    </a:lnTo>
                    <a:cubicBezTo>
                      <a:pt x="1299" y="265"/>
                      <a:pt x="1229" y="90"/>
                      <a:pt x="1078" y="25"/>
                    </a:cubicBezTo>
                    <a:cubicBezTo>
                      <a:pt x="1040" y="8"/>
                      <a:pt x="999" y="0"/>
                      <a:pt x="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092227" y="4208456"/>
                <a:ext cx="38730" cy="142787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92" extrusionOk="0">
                    <a:moveTo>
                      <a:pt x="302" y="0"/>
                    </a:moveTo>
                    <a:cubicBezTo>
                      <a:pt x="298" y="0"/>
                      <a:pt x="294" y="0"/>
                      <a:pt x="290" y="0"/>
                    </a:cubicBezTo>
                    <a:cubicBezTo>
                      <a:pt x="126" y="8"/>
                      <a:pt x="1" y="147"/>
                      <a:pt x="8" y="311"/>
                    </a:cubicBezTo>
                    <a:lnTo>
                      <a:pt x="102" y="2310"/>
                    </a:lnTo>
                    <a:cubicBezTo>
                      <a:pt x="110" y="2469"/>
                      <a:pt x="241" y="2592"/>
                      <a:pt x="399" y="2592"/>
                    </a:cubicBezTo>
                    <a:lnTo>
                      <a:pt x="413" y="2592"/>
                    </a:lnTo>
                    <a:cubicBezTo>
                      <a:pt x="578" y="2585"/>
                      <a:pt x="702" y="2445"/>
                      <a:pt x="695" y="2281"/>
                    </a:cubicBezTo>
                    <a:lnTo>
                      <a:pt x="601" y="283"/>
                    </a:lnTo>
                    <a:cubicBezTo>
                      <a:pt x="594" y="121"/>
                      <a:pt x="467" y="0"/>
                      <a:pt x="3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4559334" y="4068864"/>
                <a:ext cx="71565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032" extrusionOk="0">
                    <a:moveTo>
                      <a:pt x="961" y="0"/>
                    </a:moveTo>
                    <a:cubicBezTo>
                      <a:pt x="846" y="0"/>
                      <a:pt x="737" y="68"/>
                      <a:pt x="688" y="180"/>
                    </a:cubicBezTo>
                    <a:lnTo>
                      <a:pt x="65" y="1618"/>
                    </a:lnTo>
                    <a:cubicBezTo>
                      <a:pt x="0" y="1768"/>
                      <a:pt x="69" y="1943"/>
                      <a:pt x="220" y="2008"/>
                    </a:cubicBezTo>
                    <a:cubicBezTo>
                      <a:pt x="260" y="2025"/>
                      <a:pt x="301" y="2032"/>
                      <a:pt x="339" y="2032"/>
                    </a:cubicBezTo>
                    <a:cubicBezTo>
                      <a:pt x="453" y="2032"/>
                      <a:pt x="563" y="1964"/>
                      <a:pt x="610" y="1853"/>
                    </a:cubicBezTo>
                    <a:lnTo>
                      <a:pt x="1234" y="416"/>
                    </a:lnTo>
                    <a:cubicBezTo>
                      <a:pt x="1299" y="265"/>
                      <a:pt x="1230" y="91"/>
                      <a:pt x="1079" y="25"/>
                    </a:cubicBezTo>
                    <a:cubicBezTo>
                      <a:pt x="1040" y="8"/>
                      <a:pt x="1000" y="0"/>
                      <a:pt x="9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4504077" y="4020442"/>
                <a:ext cx="38785" cy="142897"/>
              </a:xfrm>
              <a:custGeom>
                <a:avLst/>
                <a:gdLst/>
                <a:ahLst/>
                <a:cxnLst/>
                <a:rect l="l" t="t" r="r" b="b"/>
                <a:pathLst>
                  <a:path w="704" h="2594" extrusionOk="0">
                    <a:moveTo>
                      <a:pt x="301" y="0"/>
                    </a:moveTo>
                    <a:cubicBezTo>
                      <a:pt x="298" y="0"/>
                      <a:pt x="294" y="0"/>
                      <a:pt x="290" y="1"/>
                    </a:cubicBezTo>
                    <a:cubicBezTo>
                      <a:pt x="127" y="8"/>
                      <a:pt x="1" y="147"/>
                      <a:pt x="8" y="311"/>
                    </a:cubicBezTo>
                    <a:lnTo>
                      <a:pt x="104" y="2311"/>
                    </a:lnTo>
                    <a:cubicBezTo>
                      <a:pt x="111" y="2469"/>
                      <a:pt x="242" y="2593"/>
                      <a:pt x="400" y="2593"/>
                    </a:cubicBezTo>
                    <a:lnTo>
                      <a:pt x="415" y="2593"/>
                    </a:lnTo>
                    <a:cubicBezTo>
                      <a:pt x="578" y="2586"/>
                      <a:pt x="704" y="2447"/>
                      <a:pt x="697" y="2283"/>
                    </a:cubicBezTo>
                    <a:lnTo>
                      <a:pt x="601" y="283"/>
                    </a:lnTo>
                    <a:cubicBezTo>
                      <a:pt x="594" y="123"/>
                      <a:pt x="467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09983" y="3439728"/>
              <a:ext cx="246464" cy="231319"/>
              <a:chOff x="5946283" y="1650903"/>
              <a:chExt cx="246464" cy="231319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8424012" y="1952469"/>
              <a:ext cx="564443" cy="457379"/>
              <a:chOff x="7109370" y="3456528"/>
              <a:chExt cx="364958" cy="295732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7109370" y="3456528"/>
                <a:ext cx="364958" cy="295732"/>
              </a:xfrm>
              <a:custGeom>
                <a:avLst/>
                <a:gdLst/>
                <a:ahLst/>
                <a:cxnLst/>
                <a:rect l="l" t="t" r="r" b="b"/>
                <a:pathLst>
                  <a:path w="12209" h="9894" extrusionOk="0">
                    <a:moveTo>
                      <a:pt x="1627" y="1"/>
                    </a:moveTo>
                    <a:cubicBezTo>
                      <a:pt x="850" y="1"/>
                      <a:pt x="266" y="842"/>
                      <a:pt x="652" y="1606"/>
                    </a:cubicBezTo>
                    <a:lnTo>
                      <a:pt x="1549" y="3370"/>
                    </a:lnTo>
                    <a:cubicBezTo>
                      <a:pt x="1729" y="3726"/>
                      <a:pt x="1704" y="4152"/>
                      <a:pt x="1482" y="4484"/>
                    </a:cubicBezTo>
                    <a:lnTo>
                      <a:pt x="459" y="6012"/>
                    </a:lnTo>
                    <a:cubicBezTo>
                      <a:pt x="0" y="6700"/>
                      <a:pt x="429" y="7627"/>
                      <a:pt x="1249" y="7720"/>
                    </a:cubicBezTo>
                    <a:lnTo>
                      <a:pt x="2843" y="7902"/>
                    </a:lnTo>
                    <a:cubicBezTo>
                      <a:pt x="3283" y="7950"/>
                      <a:pt x="3650" y="8261"/>
                      <a:pt x="3776" y="8686"/>
                    </a:cubicBezTo>
                    <a:lnTo>
                      <a:pt x="3897" y="9101"/>
                    </a:lnTo>
                    <a:cubicBezTo>
                      <a:pt x="4044" y="9600"/>
                      <a:pt x="4494" y="9894"/>
                      <a:pt x="4959" y="9894"/>
                    </a:cubicBezTo>
                    <a:cubicBezTo>
                      <a:pt x="5199" y="9894"/>
                      <a:pt x="5443" y="9815"/>
                      <a:pt x="5652" y="9646"/>
                    </a:cubicBezTo>
                    <a:lnTo>
                      <a:pt x="11527" y="4865"/>
                    </a:lnTo>
                    <a:cubicBezTo>
                      <a:pt x="12208" y="4310"/>
                      <a:pt x="11999" y="3222"/>
                      <a:pt x="11164" y="2959"/>
                    </a:cubicBezTo>
                    <a:lnTo>
                      <a:pt x="1968" y="54"/>
                    </a:lnTo>
                    <a:cubicBezTo>
                      <a:pt x="1852" y="18"/>
                      <a:pt x="1737" y="1"/>
                      <a:pt x="1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7188167" y="3514873"/>
                <a:ext cx="213582" cy="67492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2258" extrusionOk="0">
                    <a:moveTo>
                      <a:pt x="1" y="1"/>
                    </a:moveTo>
                    <a:lnTo>
                      <a:pt x="1068" y="2104"/>
                    </a:lnTo>
                    <a:lnTo>
                      <a:pt x="7145" y="2258"/>
                    </a:lnTo>
                    <a:lnTo>
                      <a:pt x="7145" y="225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7244394" y="3582335"/>
                <a:ext cx="157354" cy="110802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3707" extrusionOk="0">
                    <a:moveTo>
                      <a:pt x="5264" y="1"/>
                    </a:moveTo>
                    <a:lnTo>
                      <a:pt x="0" y="1278"/>
                    </a:lnTo>
                    <a:lnTo>
                      <a:pt x="711" y="3706"/>
                    </a:lnTo>
                    <a:lnTo>
                      <a:pt x="526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7176927" y="3577762"/>
                <a:ext cx="224821" cy="64533"/>
              </a:xfrm>
              <a:custGeom>
                <a:avLst/>
                <a:gdLst/>
                <a:ahLst/>
                <a:cxnLst/>
                <a:rect l="l" t="t" r="r" b="b"/>
                <a:pathLst>
                  <a:path w="7521" h="2159" extrusionOk="0">
                    <a:moveTo>
                      <a:pt x="1444" y="0"/>
                    </a:moveTo>
                    <a:lnTo>
                      <a:pt x="0" y="2158"/>
                    </a:lnTo>
                    <a:lnTo>
                      <a:pt x="2257" y="1431"/>
                    </a:lnTo>
                    <a:lnTo>
                      <a:pt x="7521" y="154"/>
                    </a:lnTo>
                    <a:lnTo>
                      <a:pt x="14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7176927" y="3620535"/>
                <a:ext cx="7637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1018" extrusionOk="0">
                    <a:moveTo>
                      <a:pt x="2257" y="0"/>
                    </a:moveTo>
                    <a:lnTo>
                      <a:pt x="0" y="727"/>
                    </a:lnTo>
                    <a:lnTo>
                      <a:pt x="2555" y="1018"/>
                    </a:lnTo>
                    <a:lnTo>
                      <a:pt x="22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29" name="Google Shape;229;p5"/>
            <p:cNvGrpSpPr/>
            <p:nvPr/>
          </p:nvGrpSpPr>
          <p:grpSpPr>
            <a:xfrm>
              <a:off x="8349788" y="4039497"/>
              <a:ext cx="414699" cy="641735"/>
              <a:chOff x="7706772" y="521151"/>
              <a:chExt cx="268136" cy="414933"/>
            </a:xfrm>
          </p:grpSpPr>
          <p:sp>
            <p:nvSpPr>
              <p:cNvPr id="230" name="Google Shape;230;p5"/>
              <p:cNvSpPr/>
              <p:nvPr/>
            </p:nvSpPr>
            <p:spPr>
              <a:xfrm>
                <a:off x="7706772" y="521151"/>
                <a:ext cx="268136" cy="414933"/>
              </a:xfrm>
              <a:custGeom>
                <a:avLst/>
                <a:gdLst/>
                <a:ahLst/>
                <a:cxnLst/>
                <a:rect l="l" t="t" r="r" b="b"/>
                <a:pathLst>
                  <a:path w="8970" h="13882" extrusionOk="0">
                    <a:moveTo>
                      <a:pt x="4314" y="1"/>
                    </a:moveTo>
                    <a:cubicBezTo>
                      <a:pt x="3892" y="1"/>
                      <a:pt x="3488" y="116"/>
                      <a:pt x="3138" y="331"/>
                    </a:cubicBezTo>
                    <a:cubicBezTo>
                      <a:pt x="3137" y="332"/>
                      <a:pt x="3136" y="332"/>
                      <a:pt x="3134" y="332"/>
                    </a:cubicBezTo>
                    <a:cubicBezTo>
                      <a:pt x="2530" y="396"/>
                      <a:pt x="1977" y="723"/>
                      <a:pt x="1620" y="1220"/>
                    </a:cubicBezTo>
                    <a:lnTo>
                      <a:pt x="1615" y="1226"/>
                    </a:lnTo>
                    <a:cubicBezTo>
                      <a:pt x="1407" y="1323"/>
                      <a:pt x="1215" y="1455"/>
                      <a:pt x="1051" y="1615"/>
                    </a:cubicBezTo>
                    <a:cubicBezTo>
                      <a:pt x="420" y="2231"/>
                      <a:pt x="229" y="3202"/>
                      <a:pt x="550" y="4047"/>
                    </a:cubicBezTo>
                    <a:cubicBezTo>
                      <a:pt x="516" y="4094"/>
                      <a:pt x="482" y="4142"/>
                      <a:pt x="452" y="4193"/>
                    </a:cubicBezTo>
                    <a:cubicBezTo>
                      <a:pt x="88" y="4803"/>
                      <a:pt x="1" y="5482"/>
                      <a:pt x="201" y="6104"/>
                    </a:cubicBezTo>
                    <a:cubicBezTo>
                      <a:pt x="578" y="7259"/>
                      <a:pt x="1738" y="7753"/>
                      <a:pt x="2671" y="8151"/>
                    </a:cubicBezTo>
                    <a:cubicBezTo>
                      <a:pt x="3100" y="8334"/>
                      <a:pt x="3613" y="8670"/>
                      <a:pt x="4050" y="8996"/>
                    </a:cubicBezTo>
                    <a:cubicBezTo>
                      <a:pt x="4053" y="8998"/>
                      <a:pt x="4054" y="9003"/>
                      <a:pt x="4057" y="9007"/>
                    </a:cubicBezTo>
                    <a:cubicBezTo>
                      <a:pt x="4090" y="9177"/>
                      <a:pt x="4121" y="9341"/>
                      <a:pt x="4146" y="9503"/>
                    </a:cubicBezTo>
                    <a:cubicBezTo>
                      <a:pt x="4149" y="9511"/>
                      <a:pt x="4143" y="9518"/>
                      <a:pt x="4136" y="9520"/>
                    </a:cubicBezTo>
                    <a:cubicBezTo>
                      <a:pt x="3820" y="9616"/>
                      <a:pt x="3422" y="9820"/>
                      <a:pt x="3062" y="10259"/>
                    </a:cubicBezTo>
                    <a:cubicBezTo>
                      <a:pt x="2481" y="10969"/>
                      <a:pt x="2328" y="11938"/>
                      <a:pt x="2596" y="12814"/>
                    </a:cubicBezTo>
                    <a:lnTo>
                      <a:pt x="2656" y="13012"/>
                    </a:lnTo>
                    <a:cubicBezTo>
                      <a:pt x="2814" y="13531"/>
                      <a:pt x="3293" y="13882"/>
                      <a:pt x="3832" y="13882"/>
                    </a:cubicBezTo>
                    <a:cubicBezTo>
                      <a:pt x="3843" y="13882"/>
                      <a:pt x="3853" y="13882"/>
                      <a:pt x="3864" y="13881"/>
                    </a:cubicBezTo>
                    <a:lnTo>
                      <a:pt x="7417" y="13787"/>
                    </a:lnTo>
                    <a:cubicBezTo>
                      <a:pt x="7866" y="13774"/>
                      <a:pt x="8273" y="13517"/>
                      <a:pt x="8478" y="13116"/>
                    </a:cubicBezTo>
                    <a:lnTo>
                      <a:pt x="8581" y="12914"/>
                    </a:lnTo>
                    <a:cubicBezTo>
                      <a:pt x="8969" y="12152"/>
                      <a:pt x="8719" y="11425"/>
                      <a:pt x="8639" y="11190"/>
                    </a:cubicBezTo>
                    <a:cubicBezTo>
                      <a:pt x="8420" y="10553"/>
                      <a:pt x="8072" y="10097"/>
                      <a:pt x="7602" y="9833"/>
                    </a:cubicBezTo>
                    <a:cubicBezTo>
                      <a:pt x="7596" y="9830"/>
                      <a:pt x="7595" y="9826"/>
                      <a:pt x="7593" y="9820"/>
                    </a:cubicBezTo>
                    <a:cubicBezTo>
                      <a:pt x="7539" y="9362"/>
                      <a:pt x="7465" y="8885"/>
                      <a:pt x="7369" y="8392"/>
                    </a:cubicBezTo>
                    <a:lnTo>
                      <a:pt x="7369" y="8389"/>
                    </a:lnTo>
                    <a:cubicBezTo>
                      <a:pt x="7394" y="7956"/>
                      <a:pt x="7503" y="6944"/>
                      <a:pt x="7757" y="6265"/>
                    </a:cubicBezTo>
                    <a:cubicBezTo>
                      <a:pt x="8111" y="5314"/>
                      <a:pt x="8554" y="4132"/>
                      <a:pt x="7977" y="3064"/>
                    </a:cubicBezTo>
                    <a:cubicBezTo>
                      <a:pt x="7719" y="2588"/>
                      <a:pt x="7298" y="2229"/>
                      <a:pt x="6766" y="2032"/>
                    </a:cubicBezTo>
                    <a:cubicBezTo>
                      <a:pt x="6762" y="2030"/>
                      <a:pt x="6758" y="2026"/>
                      <a:pt x="6758" y="2022"/>
                    </a:cubicBezTo>
                    <a:cubicBezTo>
                      <a:pt x="6714" y="1857"/>
                      <a:pt x="6656" y="1694"/>
                      <a:pt x="6581" y="1538"/>
                    </a:cubicBezTo>
                    <a:cubicBezTo>
                      <a:pt x="6319" y="968"/>
                      <a:pt x="5908" y="527"/>
                      <a:pt x="5388" y="260"/>
                    </a:cubicBezTo>
                    <a:cubicBezTo>
                      <a:pt x="5057" y="91"/>
                      <a:pt x="4687" y="1"/>
                      <a:pt x="43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7829092" y="632102"/>
                <a:ext cx="60861" cy="235204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7869" extrusionOk="0">
                    <a:moveTo>
                      <a:pt x="88" y="0"/>
                    </a:moveTo>
                    <a:cubicBezTo>
                      <a:pt x="77" y="0"/>
                      <a:pt x="67" y="2"/>
                      <a:pt x="57" y="7"/>
                    </a:cubicBezTo>
                    <a:cubicBezTo>
                      <a:pt x="18" y="25"/>
                      <a:pt x="1" y="69"/>
                      <a:pt x="18" y="108"/>
                    </a:cubicBezTo>
                    <a:cubicBezTo>
                      <a:pt x="36" y="151"/>
                      <a:pt x="1882" y="4317"/>
                      <a:pt x="1836" y="7791"/>
                    </a:cubicBezTo>
                    <a:cubicBezTo>
                      <a:pt x="1833" y="7833"/>
                      <a:pt x="1867" y="7869"/>
                      <a:pt x="1909" y="7869"/>
                    </a:cubicBezTo>
                    <a:lnTo>
                      <a:pt x="1917" y="7869"/>
                    </a:lnTo>
                    <a:cubicBezTo>
                      <a:pt x="1956" y="7866"/>
                      <a:pt x="1985" y="7833"/>
                      <a:pt x="1988" y="7794"/>
                    </a:cubicBezTo>
                    <a:cubicBezTo>
                      <a:pt x="2036" y="4283"/>
                      <a:pt x="177" y="88"/>
                      <a:pt x="157" y="46"/>
                    </a:cubicBezTo>
                    <a:cubicBezTo>
                      <a:pt x="144" y="17"/>
                      <a:pt x="116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7747395" y="666566"/>
                <a:ext cx="127551" cy="99623"/>
              </a:xfrm>
              <a:custGeom>
                <a:avLst/>
                <a:gdLst/>
                <a:ahLst/>
                <a:cxnLst/>
                <a:rect l="l" t="t" r="r" b="b"/>
                <a:pathLst>
                  <a:path w="4267" h="3333" extrusionOk="0">
                    <a:moveTo>
                      <a:pt x="777" y="1"/>
                    </a:moveTo>
                    <a:cubicBezTo>
                      <a:pt x="644" y="1"/>
                      <a:pt x="540" y="49"/>
                      <a:pt x="477" y="155"/>
                    </a:cubicBezTo>
                    <a:cubicBezTo>
                      <a:pt x="1" y="948"/>
                      <a:pt x="900" y="1359"/>
                      <a:pt x="1945" y="1804"/>
                    </a:cubicBezTo>
                    <a:cubicBezTo>
                      <a:pt x="3079" y="2288"/>
                      <a:pt x="4266" y="3332"/>
                      <a:pt x="4266" y="3332"/>
                    </a:cubicBezTo>
                    <a:cubicBezTo>
                      <a:pt x="3759" y="2020"/>
                      <a:pt x="1643" y="1"/>
                      <a:pt x="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7858685" y="625467"/>
                <a:ext cx="56437" cy="147836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4946" extrusionOk="0">
                    <a:moveTo>
                      <a:pt x="913" y="0"/>
                    </a:moveTo>
                    <a:cubicBezTo>
                      <a:pt x="78" y="0"/>
                      <a:pt x="0" y="3517"/>
                      <a:pt x="673" y="4946"/>
                    </a:cubicBezTo>
                    <a:cubicBezTo>
                      <a:pt x="673" y="4946"/>
                      <a:pt x="735" y="3366"/>
                      <a:pt x="1167" y="2210"/>
                    </a:cubicBezTo>
                    <a:cubicBezTo>
                      <a:pt x="1565" y="1149"/>
                      <a:pt x="1887" y="213"/>
                      <a:pt x="984" y="8"/>
                    </a:cubicBezTo>
                    <a:cubicBezTo>
                      <a:pt x="960" y="3"/>
                      <a:pt x="936" y="0"/>
                      <a:pt x="9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7765391" y="569304"/>
                <a:ext cx="99841" cy="84230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2818" extrusionOk="0">
                    <a:moveTo>
                      <a:pt x="2353" y="0"/>
                    </a:moveTo>
                    <a:cubicBezTo>
                      <a:pt x="2233" y="0"/>
                      <a:pt x="2116" y="30"/>
                      <a:pt x="2016" y="95"/>
                    </a:cubicBezTo>
                    <a:cubicBezTo>
                      <a:pt x="1861" y="195"/>
                      <a:pt x="1766" y="387"/>
                      <a:pt x="1780" y="568"/>
                    </a:cubicBezTo>
                    <a:lnTo>
                      <a:pt x="1780" y="568"/>
                    </a:lnTo>
                    <a:cubicBezTo>
                      <a:pt x="1713" y="432"/>
                      <a:pt x="1568" y="332"/>
                      <a:pt x="1415" y="322"/>
                    </a:cubicBezTo>
                    <a:cubicBezTo>
                      <a:pt x="1407" y="322"/>
                      <a:pt x="1398" y="321"/>
                      <a:pt x="1390" y="321"/>
                    </a:cubicBezTo>
                    <a:cubicBezTo>
                      <a:pt x="1194" y="321"/>
                      <a:pt x="1006" y="452"/>
                      <a:pt x="921" y="630"/>
                    </a:cubicBezTo>
                    <a:cubicBezTo>
                      <a:pt x="833" y="815"/>
                      <a:pt x="849" y="1042"/>
                      <a:pt x="940" y="1225"/>
                    </a:cubicBezTo>
                    <a:cubicBezTo>
                      <a:pt x="866" y="1089"/>
                      <a:pt x="716" y="1023"/>
                      <a:pt x="561" y="1023"/>
                    </a:cubicBezTo>
                    <a:cubicBezTo>
                      <a:pt x="435" y="1023"/>
                      <a:pt x="307" y="1067"/>
                      <a:pt x="216" y="1155"/>
                    </a:cubicBezTo>
                    <a:cubicBezTo>
                      <a:pt x="16" y="1351"/>
                      <a:pt x="0" y="1687"/>
                      <a:pt x="127" y="1937"/>
                    </a:cubicBezTo>
                    <a:cubicBezTo>
                      <a:pt x="254" y="2188"/>
                      <a:pt x="626" y="2542"/>
                      <a:pt x="882" y="2657"/>
                    </a:cubicBezTo>
                    <a:cubicBezTo>
                      <a:pt x="1123" y="2764"/>
                      <a:pt x="1380" y="2818"/>
                      <a:pt x="1635" y="2818"/>
                    </a:cubicBezTo>
                    <a:cubicBezTo>
                      <a:pt x="2268" y="2818"/>
                      <a:pt x="2883" y="2487"/>
                      <a:pt x="3172" y="1825"/>
                    </a:cubicBezTo>
                    <a:cubicBezTo>
                      <a:pt x="3340" y="1440"/>
                      <a:pt x="3336" y="983"/>
                      <a:pt x="3159" y="600"/>
                    </a:cubicBezTo>
                    <a:cubicBezTo>
                      <a:pt x="3060" y="386"/>
                      <a:pt x="2904" y="191"/>
                      <a:pt x="2693" y="82"/>
                    </a:cubicBezTo>
                    <a:cubicBezTo>
                      <a:pt x="2588" y="29"/>
                      <a:pt x="2470" y="0"/>
                      <a:pt x="23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7826431" y="846832"/>
                <a:ext cx="96194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3218" h="1365" extrusionOk="0">
                    <a:moveTo>
                      <a:pt x="1491" y="0"/>
                    </a:moveTo>
                    <a:cubicBezTo>
                      <a:pt x="1375" y="0"/>
                      <a:pt x="1256" y="65"/>
                      <a:pt x="1181" y="160"/>
                    </a:cubicBezTo>
                    <a:cubicBezTo>
                      <a:pt x="1079" y="289"/>
                      <a:pt x="1042" y="459"/>
                      <a:pt x="1008" y="621"/>
                    </a:cubicBezTo>
                    <a:cubicBezTo>
                      <a:pt x="938" y="527"/>
                      <a:pt x="976" y="387"/>
                      <a:pt x="924" y="280"/>
                    </a:cubicBezTo>
                    <a:cubicBezTo>
                      <a:pt x="881" y="195"/>
                      <a:pt x="784" y="149"/>
                      <a:pt x="688" y="149"/>
                    </a:cubicBezTo>
                    <a:cubicBezTo>
                      <a:pt x="670" y="149"/>
                      <a:pt x="652" y="151"/>
                      <a:pt x="634" y="154"/>
                    </a:cubicBezTo>
                    <a:cubicBezTo>
                      <a:pt x="523" y="174"/>
                      <a:pt x="428" y="246"/>
                      <a:pt x="351" y="329"/>
                    </a:cubicBezTo>
                    <a:cubicBezTo>
                      <a:pt x="97" y="600"/>
                      <a:pt x="1" y="1009"/>
                      <a:pt x="108" y="1365"/>
                    </a:cubicBezTo>
                    <a:lnTo>
                      <a:pt x="3143" y="1287"/>
                    </a:lnTo>
                    <a:cubicBezTo>
                      <a:pt x="3217" y="1142"/>
                      <a:pt x="3167" y="967"/>
                      <a:pt x="3113" y="814"/>
                    </a:cubicBezTo>
                    <a:cubicBezTo>
                      <a:pt x="3042" y="607"/>
                      <a:pt x="2945" y="374"/>
                      <a:pt x="2738" y="308"/>
                    </a:cubicBezTo>
                    <a:cubicBezTo>
                      <a:pt x="2702" y="296"/>
                      <a:pt x="2666" y="291"/>
                      <a:pt x="2630" y="291"/>
                    </a:cubicBezTo>
                    <a:cubicBezTo>
                      <a:pt x="2497" y="291"/>
                      <a:pt x="2363" y="362"/>
                      <a:pt x="2272" y="462"/>
                    </a:cubicBezTo>
                    <a:cubicBezTo>
                      <a:pt x="2155" y="589"/>
                      <a:pt x="2091" y="755"/>
                      <a:pt x="2040" y="920"/>
                    </a:cubicBezTo>
                    <a:cubicBezTo>
                      <a:pt x="2019" y="649"/>
                      <a:pt x="1922" y="387"/>
                      <a:pt x="1762" y="168"/>
                    </a:cubicBezTo>
                    <a:cubicBezTo>
                      <a:pt x="1723" y="116"/>
                      <a:pt x="1679" y="64"/>
                      <a:pt x="1622" y="32"/>
                    </a:cubicBezTo>
                    <a:cubicBezTo>
                      <a:pt x="1581" y="10"/>
                      <a:pt x="1536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36" name="Google Shape;236;p5"/>
            <p:cNvGrpSpPr/>
            <p:nvPr/>
          </p:nvGrpSpPr>
          <p:grpSpPr>
            <a:xfrm>
              <a:off x="8494158" y="267928"/>
              <a:ext cx="246464" cy="231319"/>
              <a:chOff x="5946283" y="1650903"/>
              <a:chExt cx="246464" cy="231319"/>
            </a:xfrm>
          </p:grpSpPr>
          <p:sp>
            <p:nvSpPr>
              <p:cNvPr id="237" name="Google Shape;237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39" name="Google Shape;239;p5"/>
            <p:cNvGrpSpPr/>
            <p:nvPr/>
          </p:nvGrpSpPr>
          <p:grpSpPr>
            <a:xfrm>
              <a:off x="256058" y="2794528"/>
              <a:ext cx="246464" cy="231319"/>
              <a:chOff x="5946283" y="1650903"/>
              <a:chExt cx="246464" cy="231319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42" name="Google Shape;242;p5"/>
            <p:cNvGrpSpPr/>
            <p:nvPr/>
          </p:nvGrpSpPr>
          <p:grpSpPr>
            <a:xfrm>
              <a:off x="8711783" y="1364053"/>
              <a:ext cx="246464" cy="231319"/>
              <a:chOff x="5946283" y="1650903"/>
              <a:chExt cx="246464" cy="231319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245" name="Google Shape;245;p5"/>
            <p:cNvSpPr/>
            <p:nvPr/>
          </p:nvSpPr>
          <p:spPr>
            <a:xfrm>
              <a:off x="8518113" y="291790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-431262" y="895555"/>
              <a:ext cx="1021264" cy="521832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751662" y="406432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2784662" y="141670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19807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 1">
  <p:cSld name="Title and four columns 1"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p27"/>
          <p:cNvSpPr txBox="1">
            <a:spLocks noGrp="1"/>
          </p:cNvSpPr>
          <p:nvPr>
            <p:ph type="subTitle" idx="1"/>
          </p:nvPr>
        </p:nvSpPr>
        <p:spPr>
          <a:xfrm>
            <a:off x="2025767" y="3122767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7" name="Google Shape;1707;p27"/>
          <p:cNvSpPr txBox="1">
            <a:spLocks noGrp="1"/>
          </p:cNvSpPr>
          <p:nvPr>
            <p:ph type="subTitle" idx="2"/>
          </p:nvPr>
        </p:nvSpPr>
        <p:spPr>
          <a:xfrm>
            <a:off x="7409201" y="3122767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8" name="Google Shape;1708;p27"/>
          <p:cNvSpPr txBox="1">
            <a:spLocks noGrp="1"/>
          </p:cNvSpPr>
          <p:nvPr>
            <p:ph type="subTitle" idx="3"/>
          </p:nvPr>
        </p:nvSpPr>
        <p:spPr>
          <a:xfrm>
            <a:off x="2025767" y="5104000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9" name="Google Shape;1709;p27"/>
          <p:cNvSpPr txBox="1">
            <a:spLocks noGrp="1"/>
          </p:cNvSpPr>
          <p:nvPr>
            <p:ph type="subTitle" idx="4"/>
          </p:nvPr>
        </p:nvSpPr>
        <p:spPr>
          <a:xfrm>
            <a:off x="7409201" y="5104000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p27"/>
          <p:cNvSpPr txBox="1">
            <a:spLocks noGrp="1"/>
          </p:cNvSpPr>
          <p:nvPr>
            <p:ph type="subTitle" idx="5"/>
          </p:nvPr>
        </p:nvSpPr>
        <p:spPr>
          <a:xfrm>
            <a:off x="2025733" y="24791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1" name="Google Shape;1711;p27"/>
          <p:cNvSpPr txBox="1">
            <a:spLocks noGrp="1"/>
          </p:cNvSpPr>
          <p:nvPr>
            <p:ph type="subTitle" idx="6"/>
          </p:nvPr>
        </p:nvSpPr>
        <p:spPr>
          <a:xfrm>
            <a:off x="2025733" y="44604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2" name="Google Shape;1712;p27"/>
          <p:cNvSpPr txBox="1">
            <a:spLocks noGrp="1"/>
          </p:cNvSpPr>
          <p:nvPr>
            <p:ph type="subTitle" idx="7"/>
          </p:nvPr>
        </p:nvSpPr>
        <p:spPr>
          <a:xfrm>
            <a:off x="7409200" y="24791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3" name="Google Shape;1713;p27"/>
          <p:cNvSpPr txBox="1">
            <a:spLocks noGrp="1"/>
          </p:cNvSpPr>
          <p:nvPr>
            <p:ph type="subTitle" idx="8"/>
          </p:nvPr>
        </p:nvSpPr>
        <p:spPr>
          <a:xfrm>
            <a:off x="7409200" y="4460467"/>
            <a:ext cx="3822800" cy="6228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Chau Philomene One"/>
              <a:buNone/>
              <a:defRPr sz="2667" b="1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hau Philomene One"/>
              <a:buNone/>
              <a:defRPr b="1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714" name="Google Shape;1714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15" name="Google Shape;1715;p27"/>
          <p:cNvGrpSpPr/>
          <p:nvPr/>
        </p:nvGrpSpPr>
        <p:grpSpPr>
          <a:xfrm>
            <a:off x="-341542" y="71934"/>
            <a:ext cx="13164540" cy="8110735"/>
            <a:chOff x="-256157" y="53950"/>
            <a:chExt cx="9873405" cy="6083051"/>
          </a:xfrm>
        </p:grpSpPr>
        <p:grpSp>
          <p:nvGrpSpPr>
            <p:cNvPr id="1716" name="Google Shape;1716;p27"/>
            <p:cNvGrpSpPr/>
            <p:nvPr/>
          </p:nvGrpSpPr>
          <p:grpSpPr>
            <a:xfrm>
              <a:off x="4737514" y="4603496"/>
              <a:ext cx="4505884" cy="1533506"/>
              <a:chOff x="715728" y="1849983"/>
              <a:chExt cx="3985391" cy="1356364"/>
            </a:xfrm>
          </p:grpSpPr>
          <p:sp>
            <p:nvSpPr>
              <p:cNvPr id="1717" name="Google Shape;1717;p27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18" name="Google Shape;1718;p27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19" name="Google Shape;1719;p27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0" name="Google Shape;1720;p27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1" name="Google Shape;1721;p27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2" name="Google Shape;1722;p27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3" name="Google Shape;1723;p27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4" name="Google Shape;1724;p27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5" name="Google Shape;1725;p27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6" name="Google Shape;1726;p27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7" name="Google Shape;1727;p27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8" name="Google Shape;1728;p27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29" name="Google Shape;1729;p27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0" name="Google Shape;1730;p27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1" name="Google Shape;1731;p27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2" name="Google Shape;1732;p27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3" name="Google Shape;1733;p27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4" name="Google Shape;1734;p27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5" name="Google Shape;1735;p27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6" name="Google Shape;1736;p27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7" name="Google Shape;1737;p27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8" name="Google Shape;1738;p27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39" name="Google Shape;1739;p27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40" name="Google Shape;1740;p27"/>
            <p:cNvGrpSpPr/>
            <p:nvPr/>
          </p:nvGrpSpPr>
          <p:grpSpPr>
            <a:xfrm>
              <a:off x="8041354" y="1265261"/>
              <a:ext cx="1575895" cy="789903"/>
              <a:chOff x="6554834" y="4413128"/>
              <a:chExt cx="1033713" cy="518173"/>
            </a:xfrm>
          </p:grpSpPr>
          <p:sp>
            <p:nvSpPr>
              <p:cNvPr id="1741" name="Google Shape;1741;p27"/>
              <p:cNvSpPr/>
              <p:nvPr/>
            </p:nvSpPr>
            <p:spPr>
              <a:xfrm>
                <a:off x="6554834" y="4413128"/>
                <a:ext cx="1033713" cy="518173"/>
              </a:xfrm>
              <a:custGeom>
                <a:avLst/>
                <a:gdLst/>
                <a:ahLst/>
                <a:cxnLst/>
                <a:rect l="l" t="t" r="r" b="b"/>
                <a:pathLst>
                  <a:path w="34581" h="17336" extrusionOk="0">
                    <a:moveTo>
                      <a:pt x="743" y="0"/>
                    </a:moveTo>
                    <a:cubicBezTo>
                      <a:pt x="287" y="0"/>
                      <a:pt x="1" y="500"/>
                      <a:pt x="236" y="896"/>
                    </a:cubicBezTo>
                    <a:lnTo>
                      <a:pt x="4443" y="7949"/>
                    </a:lnTo>
                    <a:cubicBezTo>
                      <a:pt x="4558" y="8140"/>
                      <a:pt x="4755" y="8237"/>
                      <a:pt x="4952" y="8237"/>
                    </a:cubicBezTo>
                    <a:cubicBezTo>
                      <a:pt x="5130" y="8237"/>
                      <a:pt x="5309" y="8158"/>
                      <a:pt x="5429" y="7996"/>
                    </a:cubicBezTo>
                    <a:lnTo>
                      <a:pt x="6181" y="6972"/>
                    </a:lnTo>
                    <a:cubicBezTo>
                      <a:pt x="6294" y="6819"/>
                      <a:pt x="6471" y="6732"/>
                      <a:pt x="6655" y="6732"/>
                    </a:cubicBezTo>
                    <a:cubicBezTo>
                      <a:pt x="6702" y="6732"/>
                      <a:pt x="6749" y="6738"/>
                      <a:pt x="6795" y="6749"/>
                    </a:cubicBezTo>
                    <a:cubicBezTo>
                      <a:pt x="6904" y="6775"/>
                      <a:pt x="7004" y="6828"/>
                      <a:pt x="7080" y="6907"/>
                    </a:cubicBezTo>
                    <a:cubicBezTo>
                      <a:pt x="7621" y="7479"/>
                      <a:pt x="7993" y="8302"/>
                      <a:pt x="8382" y="9170"/>
                    </a:cubicBezTo>
                    <a:cubicBezTo>
                      <a:pt x="8510" y="9455"/>
                      <a:pt x="8637" y="9739"/>
                      <a:pt x="8771" y="10017"/>
                    </a:cubicBezTo>
                    <a:cubicBezTo>
                      <a:pt x="9086" y="10668"/>
                      <a:pt x="9559" y="11652"/>
                      <a:pt x="10418" y="12367"/>
                    </a:cubicBezTo>
                    <a:cubicBezTo>
                      <a:pt x="10943" y="12802"/>
                      <a:pt x="11552" y="13069"/>
                      <a:pt x="12198" y="13145"/>
                    </a:cubicBezTo>
                    <a:cubicBezTo>
                      <a:pt x="12313" y="13159"/>
                      <a:pt x="12420" y="13201"/>
                      <a:pt x="12510" y="13273"/>
                    </a:cubicBezTo>
                    <a:cubicBezTo>
                      <a:pt x="13031" y="13687"/>
                      <a:pt x="13613" y="14006"/>
                      <a:pt x="14234" y="14218"/>
                    </a:cubicBezTo>
                    <a:cubicBezTo>
                      <a:pt x="14790" y="14407"/>
                      <a:pt x="15377" y="14501"/>
                      <a:pt x="15977" y="14501"/>
                    </a:cubicBezTo>
                    <a:cubicBezTo>
                      <a:pt x="16496" y="14501"/>
                      <a:pt x="17020" y="14431"/>
                      <a:pt x="17536" y="14290"/>
                    </a:cubicBezTo>
                    <a:cubicBezTo>
                      <a:pt x="18588" y="14004"/>
                      <a:pt x="19489" y="13485"/>
                      <a:pt x="20155" y="13066"/>
                    </a:cubicBezTo>
                    <a:cubicBezTo>
                      <a:pt x="20347" y="12943"/>
                      <a:pt x="20542" y="12819"/>
                      <a:pt x="20738" y="12689"/>
                    </a:cubicBezTo>
                    <a:cubicBezTo>
                      <a:pt x="21700" y="12061"/>
                      <a:pt x="22609" y="11468"/>
                      <a:pt x="23479" y="11468"/>
                    </a:cubicBezTo>
                    <a:cubicBezTo>
                      <a:pt x="23520" y="11468"/>
                      <a:pt x="23561" y="11471"/>
                      <a:pt x="23600" y="11472"/>
                    </a:cubicBezTo>
                    <a:cubicBezTo>
                      <a:pt x="23802" y="11485"/>
                      <a:pt x="23897" y="11563"/>
                      <a:pt x="23963" y="11635"/>
                    </a:cubicBezTo>
                    <a:cubicBezTo>
                      <a:pt x="24176" y="11873"/>
                      <a:pt x="24361" y="12261"/>
                      <a:pt x="24556" y="12671"/>
                    </a:cubicBezTo>
                    <a:lnTo>
                      <a:pt x="24594" y="12752"/>
                    </a:lnTo>
                    <a:cubicBezTo>
                      <a:pt x="25157" y="13935"/>
                      <a:pt x="26209" y="15554"/>
                      <a:pt x="28010" y="16568"/>
                    </a:cubicBezTo>
                    <a:cubicBezTo>
                      <a:pt x="28889" y="17062"/>
                      <a:pt x="29890" y="17333"/>
                      <a:pt x="30823" y="17336"/>
                    </a:cubicBezTo>
                    <a:cubicBezTo>
                      <a:pt x="32056" y="17336"/>
                      <a:pt x="33126" y="16850"/>
                      <a:pt x="33839" y="15971"/>
                    </a:cubicBezTo>
                    <a:cubicBezTo>
                      <a:pt x="34250" y="15465"/>
                      <a:pt x="34494" y="14860"/>
                      <a:pt x="34544" y="14223"/>
                    </a:cubicBezTo>
                    <a:cubicBezTo>
                      <a:pt x="34580" y="13750"/>
                      <a:pt x="34421" y="13280"/>
                      <a:pt x="34100" y="12935"/>
                    </a:cubicBezTo>
                    <a:cubicBezTo>
                      <a:pt x="33781" y="12590"/>
                      <a:pt x="33324" y="12391"/>
                      <a:pt x="32848" y="12391"/>
                    </a:cubicBezTo>
                    <a:cubicBezTo>
                      <a:pt x="31986" y="12391"/>
                      <a:pt x="31276" y="13008"/>
                      <a:pt x="31149" y="13845"/>
                    </a:cubicBezTo>
                    <a:cubicBezTo>
                      <a:pt x="31122" y="13862"/>
                      <a:pt x="31085" y="13880"/>
                      <a:pt x="31044" y="13893"/>
                    </a:cubicBezTo>
                    <a:cubicBezTo>
                      <a:pt x="30980" y="13910"/>
                      <a:pt x="30899" y="13921"/>
                      <a:pt x="30807" y="13921"/>
                    </a:cubicBezTo>
                    <a:cubicBezTo>
                      <a:pt x="30596" y="13921"/>
                      <a:pt x="30339" y="13870"/>
                      <a:pt x="30085" y="13776"/>
                    </a:cubicBezTo>
                    <a:cubicBezTo>
                      <a:pt x="29301" y="13489"/>
                      <a:pt x="28524" y="12767"/>
                      <a:pt x="27952" y="11800"/>
                    </a:cubicBezTo>
                    <a:cubicBezTo>
                      <a:pt x="27840" y="11611"/>
                      <a:pt x="27727" y="11379"/>
                      <a:pt x="27610" y="11133"/>
                    </a:cubicBezTo>
                    <a:cubicBezTo>
                      <a:pt x="27190" y="10264"/>
                      <a:pt x="26667" y="9180"/>
                      <a:pt x="25486" y="8532"/>
                    </a:cubicBezTo>
                    <a:cubicBezTo>
                      <a:pt x="24904" y="8213"/>
                      <a:pt x="24237" y="8052"/>
                      <a:pt x="23497" y="8052"/>
                    </a:cubicBezTo>
                    <a:cubicBezTo>
                      <a:pt x="23264" y="8052"/>
                      <a:pt x="23020" y="8068"/>
                      <a:pt x="22776" y="8102"/>
                    </a:cubicBezTo>
                    <a:cubicBezTo>
                      <a:pt x="21897" y="8216"/>
                      <a:pt x="21033" y="8531"/>
                      <a:pt x="20055" y="9085"/>
                    </a:cubicBezTo>
                    <a:cubicBezTo>
                      <a:pt x="19633" y="9325"/>
                      <a:pt x="19236" y="9582"/>
                      <a:pt x="18853" y="9831"/>
                    </a:cubicBezTo>
                    <a:cubicBezTo>
                      <a:pt x="18030" y="10366"/>
                      <a:pt x="17253" y="10870"/>
                      <a:pt x="16450" y="11036"/>
                    </a:cubicBezTo>
                    <a:cubicBezTo>
                      <a:pt x="16308" y="11066"/>
                      <a:pt x="16163" y="11080"/>
                      <a:pt x="16018" y="11080"/>
                    </a:cubicBezTo>
                    <a:cubicBezTo>
                      <a:pt x="15963" y="11080"/>
                      <a:pt x="15909" y="11078"/>
                      <a:pt x="15855" y="11073"/>
                    </a:cubicBezTo>
                    <a:cubicBezTo>
                      <a:pt x="16005" y="10783"/>
                      <a:pt x="16124" y="10474"/>
                      <a:pt x="16201" y="10153"/>
                    </a:cubicBezTo>
                    <a:cubicBezTo>
                      <a:pt x="16526" y="8809"/>
                      <a:pt x="16138" y="7471"/>
                      <a:pt x="15185" y="6655"/>
                    </a:cubicBezTo>
                    <a:cubicBezTo>
                      <a:pt x="14649" y="6196"/>
                      <a:pt x="13971" y="5943"/>
                      <a:pt x="13277" y="5943"/>
                    </a:cubicBezTo>
                    <a:cubicBezTo>
                      <a:pt x="12735" y="5943"/>
                      <a:pt x="12208" y="6097"/>
                      <a:pt x="11755" y="6388"/>
                    </a:cubicBezTo>
                    <a:cubicBezTo>
                      <a:pt x="11713" y="6415"/>
                      <a:pt x="11672" y="6443"/>
                      <a:pt x="11634" y="6471"/>
                    </a:cubicBezTo>
                    <a:cubicBezTo>
                      <a:pt x="11532" y="6544"/>
                      <a:pt x="11417" y="6578"/>
                      <a:pt x="11302" y="6578"/>
                    </a:cubicBezTo>
                    <a:cubicBezTo>
                      <a:pt x="11094" y="6578"/>
                      <a:pt x="10889" y="6465"/>
                      <a:pt x="10780" y="6265"/>
                    </a:cubicBezTo>
                    <a:cubicBezTo>
                      <a:pt x="10576" y="5891"/>
                      <a:pt x="10348" y="5520"/>
                      <a:pt x="10075" y="5159"/>
                    </a:cubicBezTo>
                    <a:cubicBezTo>
                      <a:pt x="9801" y="4793"/>
                      <a:pt x="9501" y="4466"/>
                      <a:pt x="9180" y="4182"/>
                    </a:cubicBezTo>
                    <a:cubicBezTo>
                      <a:pt x="9173" y="4176"/>
                      <a:pt x="9166" y="4171"/>
                      <a:pt x="9161" y="4165"/>
                    </a:cubicBezTo>
                    <a:lnTo>
                      <a:pt x="9156" y="4144"/>
                    </a:lnTo>
                    <a:cubicBezTo>
                      <a:pt x="9106" y="3936"/>
                      <a:pt x="9171" y="3718"/>
                      <a:pt x="9327" y="3571"/>
                    </a:cubicBezTo>
                    <a:lnTo>
                      <a:pt x="11566" y="1482"/>
                    </a:lnTo>
                    <a:cubicBezTo>
                      <a:pt x="11950" y="1123"/>
                      <a:pt x="11713" y="481"/>
                      <a:pt x="11189" y="458"/>
                    </a:cubicBezTo>
                    <a:lnTo>
                      <a:pt x="771" y="1"/>
                    </a:lnTo>
                    <a:cubicBezTo>
                      <a:pt x="761" y="1"/>
                      <a:pt x="752" y="0"/>
                      <a:pt x="7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2" name="Google Shape;1742;p27"/>
              <p:cNvSpPr/>
              <p:nvPr/>
            </p:nvSpPr>
            <p:spPr>
              <a:xfrm>
                <a:off x="6632106" y="4463851"/>
                <a:ext cx="182613" cy="47256"/>
              </a:xfrm>
              <a:custGeom>
                <a:avLst/>
                <a:gdLst/>
                <a:ahLst/>
                <a:cxnLst/>
                <a:rect l="l" t="t" r="r" b="b"/>
                <a:pathLst>
                  <a:path w="6109" h="1581" extrusionOk="0">
                    <a:moveTo>
                      <a:pt x="1" y="1"/>
                    </a:moveTo>
                    <a:lnTo>
                      <a:pt x="4701" y="1580"/>
                    </a:lnTo>
                    <a:lnTo>
                      <a:pt x="6108" y="2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3" name="Google Shape;1743;p27"/>
              <p:cNvSpPr/>
              <p:nvPr/>
            </p:nvSpPr>
            <p:spPr>
              <a:xfrm>
                <a:off x="6632106" y="4463851"/>
                <a:ext cx="110004" cy="122938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4113" extrusionOk="0">
                    <a:moveTo>
                      <a:pt x="1" y="1"/>
                    </a:moveTo>
                    <a:lnTo>
                      <a:pt x="2455" y="4112"/>
                    </a:lnTo>
                    <a:lnTo>
                      <a:pt x="3679" y="245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4" name="Google Shape;1744;p27"/>
              <p:cNvSpPr/>
              <p:nvPr/>
            </p:nvSpPr>
            <p:spPr>
              <a:xfrm>
                <a:off x="6632106" y="4463851"/>
                <a:ext cx="155620" cy="108770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3639" extrusionOk="0">
                    <a:moveTo>
                      <a:pt x="1" y="1"/>
                    </a:moveTo>
                    <a:lnTo>
                      <a:pt x="3679" y="2450"/>
                    </a:lnTo>
                    <a:lnTo>
                      <a:pt x="5205" y="3638"/>
                    </a:lnTo>
                    <a:lnTo>
                      <a:pt x="4701" y="15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5" name="Google Shape;1745;p27"/>
              <p:cNvSpPr/>
              <p:nvPr/>
            </p:nvSpPr>
            <p:spPr>
              <a:xfrm>
                <a:off x="6726716" y="4537052"/>
                <a:ext cx="61011" cy="35569"/>
              </a:xfrm>
              <a:custGeom>
                <a:avLst/>
                <a:gdLst/>
                <a:ahLst/>
                <a:cxnLst/>
                <a:rect l="l" t="t" r="r" b="b"/>
                <a:pathLst>
                  <a:path w="2041" h="1190" extrusionOk="0">
                    <a:moveTo>
                      <a:pt x="514" y="1"/>
                    </a:moveTo>
                    <a:lnTo>
                      <a:pt x="0" y="699"/>
                    </a:lnTo>
                    <a:lnTo>
                      <a:pt x="2040" y="1189"/>
                    </a:lnTo>
                    <a:lnTo>
                      <a:pt x="51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6" name="Google Shape;1746;p27"/>
              <p:cNvSpPr/>
              <p:nvPr/>
            </p:nvSpPr>
            <p:spPr>
              <a:xfrm>
                <a:off x="6790776" y="4573308"/>
                <a:ext cx="748986" cy="309840"/>
              </a:xfrm>
              <a:custGeom>
                <a:avLst/>
                <a:gdLst/>
                <a:ahLst/>
                <a:cxnLst/>
                <a:rect l="l" t="t" r="r" b="b"/>
                <a:pathLst>
                  <a:path w="25056" h="10366" extrusionOk="0">
                    <a:moveTo>
                      <a:pt x="5395" y="2389"/>
                    </a:moveTo>
                    <a:cubicBezTo>
                      <a:pt x="5948" y="2389"/>
                      <a:pt x="6401" y="2844"/>
                      <a:pt x="6545" y="3366"/>
                    </a:cubicBezTo>
                    <a:cubicBezTo>
                      <a:pt x="6732" y="4031"/>
                      <a:pt x="6513" y="4786"/>
                      <a:pt x="6070" y="5302"/>
                    </a:cubicBezTo>
                    <a:cubicBezTo>
                      <a:pt x="5827" y="5584"/>
                      <a:pt x="5509" y="5815"/>
                      <a:pt x="5159" y="5930"/>
                    </a:cubicBezTo>
                    <a:lnTo>
                      <a:pt x="5159" y="5930"/>
                    </a:lnTo>
                    <a:cubicBezTo>
                      <a:pt x="5113" y="5876"/>
                      <a:pt x="5069" y="5820"/>
                      <a:pt x="5026" y="5763"/>
                    </a:cubicBezTo>
                    <a:cubicBezTo>
                      <a:pt x="4603" y="5199"/>
                      <a:pt x="4283" y="4483"/>
                      <a:pt x="4277" y="3766"/>
                    </a:cubicBezTo>
                    <a:cubicBezTo>
                      <a:pt x="4271" y="3155"/>
                      <a:pt x="4587" y="2493"/>
                      <a:pt x="5251" y="2400"/>
                    </a:cubicBezTo>
                    <a:cubicBezTo>
                      <a:pt x="5300" y="2393"/>
                      <a:pt x="5348" y="2389"/>
                      <a:pt x="5395" y="2389"/>
                    </a:cubicBezTo>
                    <a:close/>
                    <a:moveTo>
                      <a:pt x="155" y="1"/>
                    </a:moveTo>
                    <a:cubicBezTo>
                      <a:pt x="73" y="1"/>
                      <a:pt x="1" y="103"/>
                      <a:pt x="78" y="171"/>
                    </a:cubicBezTo>
                    <a:cubicBezTo>
                      <a:pt x="1203" y="1172"/>
                      <a:pt x="1694" y="2642"/>
                      <a:pt x="2329" y="3962"/>
                    </a:cubicBezTo>
                    <a:cubicBezTo>
                      <a:pt x="2641" y="4611"/>
                      <a:pt x="2988" y="5303"/>
                      <a:pt x="3551" y="5770"/>
                    </a:cubicBezTo>
                    <a:cubicBezTo>
                      <a:pt x="3893" y="6054"/>
                      <a:pt x="4292" y="6205"/>
                      <a:pt x="4702" y="6205"/>
                    </a:cubicBezTo>
                    <a:cubicBezTo>
                      <a:pt x="4831" y="6205"/>
                      <a:pt x="4962" y="6190"/>
                      <a:pt x="5092" y="6159"/>
                    </a:cubicBezTo>
                    <a:lnTo>
                      <a:pt x="5092" y="6159"/>
                    </a:lnTo>
                    <a:cubicBezTo>
                      <a:pt x="5571" y="6691"/>
                      <a:pt x="6184" y="7104"/>
                      <a:pt x="6856" y="7331"/>
                    </a:cubicBezTo>
                    <a:cubicBezTo>
                      <a:pt x="7256" y="7467"/>
                      <a:pt x="7670" y="7530"/>
                      <a:pt x="8085" y="7530"/>
                    </a:cubicBezTo>
                    <a:cubicBezTo>
                      <a:pt x="8466" y="7530"/>
                      <a:pt x="8848" y="7477"/>
                      <a:pt x="9220" y="7377"/>
                    </a:cubicBezTo>
                    <a:cubicBezTo>
                      <a:pt x="10002" y="7165"/>
                      <a:pt x="10723" y="6771"/>
                      <a:pt x="11405" y="6343"/>
                    </a:cubicBezTo>
                    <a:cubicBezTo>
                      <a:pt x="12685" y="5540"/>
                      <a:pt x="14008" y="4500"/>
                      <a:pt x="15585" y="4500"/>
                    </a:cubicBezTo>
                    <a:cubicBezTo>
                      <a:pt x="15659" y="4500"/>
                      <a:pt x="15733" y="4502"/>
                      <a:pt x="15807" y="4507"/>
                    </a:cubicBezTo>
                    <a:cubicBezTo>
                      <a:pt x="16379" y="4542"/>
                      <a:pt x="16884" y="4774"/>
                      <a:pt x="17268" y="5200"/>
                    </a:cubicBezTo>
                    <a:cubicBezTo>
                      <a:pt x="17658" y="5635"/>
                      <a:pt x="17908" y="6181"/>
                      <a:pt x="18158" y="6702"/>
                    </a:cubicBezTo>
                    <a:cubicBezTo>
                      <a:pt x="18757" y="7958"/>
                      <a:pt x="19679" y="9116"/>
                      <a:pt x="20910" y="9806"/>
                    </a:cubicBezTo>
                    <a:cubicBezTo>
                      <a:pt x="21486" y="10129"/>
                      <a:pt x="22225" y="10365"/>
                      <a:pt x="22933" y="10365"/>
                    </a:cubicBezTo>
                    <a:cubicBezTo>
                      <a:pt x="23606" y="10365"/>
                      <a:pt x="24251" y="10152"/>
                      <a:pt x="24701" y="9597"/>
                    </a:cubicBezTo>
                    <a:cubicBezTo>
                      <a:pt x="24902" y="9348"/>
                      <a:pt x="25026" y="9056"/>
                      <a:pt x="25050" y="8737"/>
                    </a:cubicBezTo>
                    <a:cubicBezTo>
                      <a:pt x="25056" y="8672"/>
                      <a:pt x="25008" y="8640"/>
                      <a:pt x="24958" y="8640"/>
                    </a:cubicBezTo>
                    <a:cubicBezTo>
                      <a:pt x="24907" y="8640"/>
                      <a:pt x="24854" y="8672"/>
                      <a:pt x="24849" y="8737"/>
                    </a:cubicBezTo>
                    <a:cubicBezTo>
                      <a:pt x="24796" y="9409"/>
                      <a:pt x="24210" y="9905"/>
                      <a:pt x="23595" y="10080"/>
                    </a:cubicBezTo>
                    <a:cubicBezTo>
                      <a:pt x="23376" y="10142"/>
                      <a:pt x="23147" y="10169"/>
                      <a:pt x="22916" y="10169"/>
                    </a:cubicBezTo>
                    <a:cubicBezTo>
                      <a:pt x="22479" y="10169"/>
                      <a:pt x="22035" y="10071"/>
                      <a:pt x="21638" y="9926"/>
                    </a:cubicBezTo>
                    <a:cubicBezTo>
                      <a:pt x="20369" y="9458"/>
                      <a:pt x="19353" y="8403"/>
                      <a:pt x="18676" y="7259"/>
                    </a:cubicBezTo>
                    <a:cubicBezTo>
                      <a:pt x="18132" y="6342"/>
                      <a:pt x="17820" y="5132"/>
                      <a:pt x="16818" y="4582"/>
                    </a:cubicBezTo>
                    <a:cubicBezTo>
                      <a:pt x="16446" y="4377"/>
                      <a:pt x="16025" y="4300"/>
                      <a:pt x="15603" y="4300"/>
                    </a:cubicBezTo>
                    <a:cubicBezTo>
                      <a:pt x="15432" y="4300"/>
                      <a:pt x="15260" y="4313"/>
                      <a:pt x="15092" y="4335"/>
                    </a:cubicBezTo>
                    <a:cubicBezTo>
                      <a:pt x="14332" y="4435"/>
                      <a:pt x="13620" y="4746"/>
                      <a:pt x="12958" y="5121"/>
                    </a:cubicBezTo>
                    <a:cubicBezTo>
                      <a:pt x="11625" y="5879"/>
                      <a:pt x="10424" y="6932"/>
                      <a:pt x="8884" y="7251"/>
                    </a:cubicBezTo>
                    <a:cubicBezTo>
                      <a:pt x="8630" y="7303"/>
                      <a:pt x="8376" y="7329"/>
                      <a:pt x="8123" y="7329"/>
                    </a:cubicBezTo>
                    <a:cubicBezTo>
                      <a:pt x="7060" y="7329"/>
                      <a:pt x="6038" y="6877"/>
                      <a:pt x="5305" y="6095"/>
                    </a:cubicBezTo>
                    <a:lnTo>
                      <a:pt x="5305" y="6095"/>
                    </a:lnTo>
                    <a:cubicBezTo>
                      <a:pt x="5360" y="6074"/>
                      <a:pt x="5415" y="6051"/>
                      <a:pt x="5470" y="6024"/>
                    </a:cubicBezTo>
                    <a:cubicBezTo>
                      <a:pt x="6108" y="5718"/>
                      <a:pt x="6578" y="5094"/>
                      <a:pt x="6743" y="4412"/>
                    </a:cubicBezTo>
                    <a:cubicBezTo>
                      <a:pt x="6904" y="3749"/>
                      <a:pt x="6785" y="2980"/>
                      <a:pt x="6246" y="2517"/>
                    </a:cubicBezTo>
                    <a:cubicBezTo>
                      <a:pt x="6001" y="2308"/>
                      <a:pt x="5692" y="2193"/>
                      <a:pt x="5383" y="2193"/>
                    </a:cubicBezTo>
                    <a:cubicBezTo>
                      <a:pt x="5158" y="2193"/>
                      <a:pt x="4933" y="2254"/>
                      <a:pt x="4731" y="2383"/>
                    </a:cubicBezTo>
                    <a:cubicBezTo>
                      <a:pt x="4115" y="2779"/>
                      <a:pt x="4002" y="3574"/>
                      <a:pt x="4125" y="4246"/>
                    </a:cubicBezTo>
                    <a:cubicBezTo>
                      <a:pt x="4243" y="4884"/>
                      <a:pt x="4535" y="5480"/>
                      <a:pt x="4943" y="5985"/>
                    </a:cubicBezTo>
                    <a:lnTo>
                      <a:pt x="4943" y="5985"/>
                    </a:lnTo>
                    <a:cubicBezTo>
                      <a:pt x="4857" y="6000"/>
                      <a:pt x="4769" y="6009"/>
                      <a:pt x="4680" y="6009"/>
                    </a:cubicBezTo>
                    <a:cubicBezTo>
                      <a:pt x="4537" y="6009"/>
                      <a:pt x="4392" y="5987"/>
                      <a:pt x="4247" y="5940"/>
                    </a:cubicBezTo>
                    <a:cubicBezTo>
                      <a:pt x="3577" y="5721"/>
                      <a:pt x="3146" y="5072"/>
                      <a:pt x="2823" y="4486"/>
                    </a:cubicBezTo>
                    <a:cubicBezTo>
                      <a:pt x="2148" y="3265"/>
                      <a:pt x="1742" y="1891"/>
                      <a:pt x="896" y="767"/>
                    </a:cubicBezTo>
                    <a:cubicBezTo>
                      <a:pt x="695" y="498"/>
                      <a:pt x="472" y="248"/>
                      <a:pt x="220" y="25"/>
                    </a:cubicBezTo>
                    <a:cubicBezTo>
                      <a:pt x="200" y="8"/>
                      <a:pt x="177" y="1"/>
                      <a:pt x="1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47" name="Google Shape;1747;p27"/>
            <p:cNvGrpSpPr/>
            <p:nvPr/>
          </p:nvGrpSpPr>
          <p:grpSpPr>
            <a:xfrm>
              <a:off x="-256157" y="2326482"/>
              <a:ext cx="1348673" cy="789947"/>
              <a:chOff x="6479176" y="2546587"/>
              <a:chExt cx="992401" cy="581271"/>
            </a:xfrm>
          </p:grpSpPr>
          <p:sp>
            <p:nvSpPr>
              <p:cNvPr id="1748" name="Google Shape;1748;p27"/>
              <p:cNvSpPr/>
              <p:nvPr/>
            </p:nvSpPr>
            <p:spPr>
              <a:xfrm>
                <a:off x="6479176" y="2546587"/>
                <a:ext cx="992401" cy="581271"/>
              </a:xfrm>
              <a:custGeom>
                <a:avLst/>
                <a:gdLst/>
                <a:ahLst/>
                <a:cxnLst/>
                <a:rect l="l" t="t" r="r" b="b"/>
                <a:pathLst>
                  <a:path w="33199" h="19447" extrusionOk="0">
                    <a:moveTo>
                      <a:pt x="18221" y="11659"/>
                    </a:moveTo>
                    <a:cubicBezTo>
                      <a:pt x="18283" y="11659"/>
                      <a:pt x="18347" y="11668"/>
                      <a:pt x="18413" y="11688"/>
                    </a:cubicBezTo>
                    <a:cubicBezTo>
                      <a:pt x="18584" y="11739"/>
                      <a:pt x="18762" y="11795"/>
                      <a:pt x="18948" y="11856"/>
                    </a:cubicBezTo>
                    <a:cubicBezTo>
                      <a:pt x="19304" y="11972"/>
                      <a:pt x="19661" y="12096"/>
                      <a:pt x="20011" y="12228"/>
                    </a:cubicBezTo>
                    <a:cubicBezTo>
                      <a:pt x="20433" y="12387"/>
                      <a:pt x="20556" y="12927"/>
                      <a:pt x="20250" y="13256"/>
                    </a:cubicBezTo>
                    <a:lnTo>
                      <a:pt x="18365" y="15282"/>
                    </a:lnTo>
                    <a:cubicBezTo>
                      <a:pt x="18372" y="15138"/>
                      <a:pt x="18372" y="14992"/>
                      <a:pt x="18365" y="14847"/>
                    </a:cubicBezTo>
                    <a:cubicBezTo>
                      <a:pt x="18330" y="14065"/>
                      <a:pt x="18091" y="13313"/>
                      <a:pt x="17686" y="12631"/>
                    </a:cubicBezTo>
                    <a:cubicBezTo>
                      <a:pt x="17421" y="12184"/>
                      <a:pt x="17752" y="11659"/>
                      <a:pt x="18221" y="11659"/>
                    </a:cubicBezTo>
                    <a:close/>
                    <a:moveTo>
                      <a:pt x="11153" y="12694"/>
                    </a:moveTo>
                    <a:cubicBezTo>
                      <a:pt x="11188" y="12694"/>
                      <a:pt x="11223" y="12697"/>
                      <a:pt x="11258" y="12703"/>
                    </a:cubicBezTo>
                    <a:lnTo>
                      <a:pt x="11439" y="12734"/>
                    </a:lnTo>
                    <a:cubicBezTo>
                      <a:pt x="13168" y="13037"/>
                      <a:pt x="14170" y="13510"/>
                      <a:pt x="14685" y="14270"/>
                    </a:cubicBezTo>
                    <a:cubicBezTo>
                      <a:pt x="14829" y="14477"/>
                      <a:pt x="14989" y="14809"/>
                      <a:pt x="14941" y="15208"/>
                    </a:cubicBezTo>
                    <a:cubicBezTo>
                      <a:pt x="14923" y="15352"/>
                      <a:pt x="14859" y="15617"/>
                      <a:pt x="14622" y="15752"/>
                    </a:cubicBezTo>
                    <a:cubicBezTo>
                      <a:pt x="14131" y="16027"/>
                      <a:pt x="13289" y="16028"/>
                      <a:pt x="13003" y="16028"/>
                    </a:cubicBezTo>
                    <a:cubicBezTo>
                      <a:pt x="12330" y="16028"/>
                      <a:pt x="11745" y="15914"/>
                      <a:pt x="11267" y="15688"/>
                    </a:cubicBezTo>
                    <a:cubicBezTo>
                      <a:pt x="10547" y="15349"/>
                      <a:pt x="9898" y="14555"/>
                      <a:pt x="10059" y="13816"/>
                    </a:cubicBezTo>
                    <a:cubicBezTo>
                      <a:pt x="10131" y="13485"/>
                      <a:pt x="10363" y="13156"/>
                      <a:pt x="10752" y="12837"/>
                    </a:cubicBezTo>
                    <a:cubicBezTo>
                      <a:pt x="10865" y="12743"/>
                      <a:pt x="11009" y="12694"/>
                      <a:pt x="11153" y="12694"/>
                    </a:cubicBezTo>
                    <a:close/>
                    <a:moveTo>
                      <a:pt x="1837" y="1"/>
                    </a:moveTo>
                    <a:cubicBezTo>
                      <a:pt x="936" y="1"/>
                      <a:pt x="184" y="702"/>
                      <a:pt x="123" y="1599"/>
                    </a:cubicBezTo>
                    <a:cubicBezTo>
                      <a:pt x="0" y="3429"/>
                      <a:pt x="603" y="5323"/>
                      <a:pt x="1972" y="7388"/>
                    </a:cubicBezTo>
                    <a:cubicBezTo>
                      <a:pt x="3080" y="9061"/>
                      <a:pt x="4366" y="10334"/>
                      <a:pt x="5799" y="11174"/>
                    </a:cubicBezTo>
                    <a:cubicBezTo>
                      <a:pt x="6058" y="11327"/>
                      <a:pt x="6328" y="11465"/>
                      <a:pt x="6609" y="11592"/>
                    </a:cubicBezTo>
                    <a:cubicBezTo>
                      <a:pt x="6911" y="11730"/>
                      <a:pt x="7048" y="12083"/>
                      <a:pt x="6931" y="12394"/>
                    </a:cubicBezTo>
                    <a:cubicBezTo>
                      <a:pt x="6643" y="13143"/>
                      <a:pt x="6552" y="13959"/>
                      <a:pt x="6678" y="14758"/>
                    </a:cubicBezTo>
                    <a:cubicBezTo>
                      <a:pt x="6842" y="15802"/>
                      <a:pt x="7365" y="16819"/>
                      <a:pt x="8154" y="17619"/>
                    </a:cubicBezTo>
                    <a:cubicBezTo>
                      <a:pt x="9332" y="18816"/>
                      <a:pt x="11010" y="19447"/>
                      <a:pt x="13010" y="19447"/>
                    </a:cubicBezTo>
                    <a:cubicBezTo>
                      <a:pt x="13370" y="19447"/>
                      <a:pt x="13738" y="19426"/>
                      <a:pt x="14104" y="19383"/>
                    </a:cubicBezTo>
                    <a:cubicBezTo>
                      <a:pt x="15511" y="19220"/>
                      <a:pt x="16550" y="18755"/>
                      <a:pt x="17278" y="17963"/>
                    </a:cubicBezTo>
                    <a:cubicBezTo>
                      <a:pt x="17702" y="17505"/>
                      <a:pt x="18011" y="16937"/>
                      <a:pt x="18189" y="16319"/>
                    </a:cubicBezTo>
                    <a:cubicBezTo>
                      <a:pt x="18268" y="16046"/>
                      <a:pt x="18526" y="15865"/>
                      <a:pt x="18807" y="15865"/>
                    </a:cubicBezTo>
                    <a:cubicBezTo>
                      <a:pt x="18815" y="15865"/>
                      <a:pt x="18824" y="15866"/>
                      <a:pt x="18832" y="15866"/>
                    </a:cubicBezTo>
                    <a:lnTo>
                      <a:pt x="21192" y="15953"/>
                    </a:lnTo>
                    <a:cubicBezTo>
                      <a:pt x="21542" y="15966"/>
                      <a:pt x="21818" y="16265"/>
                      <a:pt x="21802" y="16615"/>
                    </a:cubicBezTo>
                    <a:cubicBezTo>
                      <a:pt x="21786" y="16982"/>
                      <a:pt x="22081" y="17281"/>
                      <a:pt x="22436" y="17281"/>
                    </a:cubicBezTo>
                    <a:cubicBezTo>
                      <a:pt x="22462" y="17281"/>
                      <a:pt x="22489" y="17279"/>
                      <a:pt x="22515" y="17276"/>
                    </a:cubicBezTo>
                    <a:lnTo>
                      <a:pt x="32460" y="16056"/>
                    </a:lnTo>
                    <a:cubicBezTo>
                      <a:pt x="32969" y="15994"/>
                      <a:pt x="33199" y="15387"/>
                      <a:pt x="32861" y="15005"/>
                    </a:cubicBezTo>
                    <a:lnTo>
                      <a:pt x="26580" y="7880"/>
                    </a:lnTo>
                    <a:cubicBezTo>
                      <a:pt x="26455" y="7738"/>
                      <a:pt x="26280" y="7665"/>
                      <a:pt x="26103" y="7665"/>
                    </a:cubicBezTo>
                    <a:cubicBezTo>
                      <a:pt x="25967" y="7665"/>
                      <a:pt x="25831" y="7708"/>
                      <a:pt x="25716" y="7795"/>
                    </a:cubicBezTo>
                    <a:lnTo>
                      <a:pt x="23392" y="9576"/>
                    </a:lnTo>
                    <a:cubicBezTo>
                      <a:pt x="23279" y="9662"/>
                      <a:pt x="23144" y="9706"/>
                      <a:pt x="23007" y="9706"/>
                    </a:cubicBezTo>
                    <a:cubicBezTo>
                      <a:pt x="22918" y="9706"/>
                      <a:pt x="22829" y="9687"/>
                      <a:pt x="22745" y="9650"/>
                    </a:cubicBezTo>
                    <a:cubicBezTo>
                      <a:pt x="21298" y="9006"/>
                      <a:pt x="19849" y="8499"/>
                      <a:pt x="18423" y="8144"/>
                    </a:cubicBezTo>
                    <a:cubicBezTo>
                      <a:pt x="17308" y="7864"/>
                      <a:pt x="16316" y="7729"/>
                      <a:pt x="15388" y="7729"/>
                    </a:cubicBezTo>
                    <a:cubicBezTo>
                      <a:pt x="15302" y="7729"/>
                      <a:pt x="15216" y="7730"/>
                      <a:pt x="15130" y="7731"/>
                    </a:cubicBezTo>
                    <a:cubicBezTo>
                      <a:pt x="14087" y="7760"/>
                      <a:pt x="13007" y="7993"/>
                      <a:pt x="11827" y="8444"/>
                    </a:cubicBezTo>
                    <a:cubicBezTo>
                      <a:pt x="11419" y="8600"/>
                      <a:pt x="10960" y="8783"/>
                      <a:pt x="10490" y="9005"/>
                    </a:cubicBezTo>
                    <a:cubicBezTo>
                      <a:pt x="10404" y="9046"/>
                      <a:pt x="10311" y="9068"/>
                      <a:pt x="10216" y="9068"/>
                    </a:cubicBezTo>
                    <a:cubicBezTo>
                      <a:pt x="10180" y="9068"/>
                      <a:pt x="10144" y="9065"/>
                      <a:pt x="10108" y="9058"/>
                    </a:cubicBezTo>
                    <a:cubicBezTo>
                      <a:pt x="9707" y="8991"/>
                      <a:pt x="9319" y="8913"/>
                      <a:pt x="8951" y="8811"/>
                    </a:cubicBezTo>
                    <a:cubicBezTo>
                      <a:pt x="8283" y="8631"/>
                      <a:pt x="7666" y="8343"/>
                      <a:pt x="7117" y="7960"/>
                    </a:cubicBezTo>
                    <a:cubicBezTo>
                      <a:pt x="6603" y="7602"/>
                      <a:pt x="6102" y="7136"/>
                      <a:pt x="5626" y="6574"/>
                    </a:cubicBezTo>
                    <a:cubicBezTo>
                      <a:pt x="5161" y="6026"/>
                      <a:pt x="4737" y="5414"/>
                      <a:pt x="4366" y="4752"/>
                    </a:cubicBezTo>
                    <a:cubicBezTo>
                      <a:pt x="3959" y="4023"/>
                      <a:pt x="3705" y="3366"/>
                      <a:pt x="3590" y="2742"/>
                    </a:cubicBezTo>
                    <a:cubicBezTo>
                      <a:pt x="3533" y="2434"/>
                      <a:pt x="3516" y="2124"/>
                      <a:pt x="3537" y="1817"/>
                    </a:cubicBezTo>
                    <a:cubicBezTo>
                      <a:pt x="3568" y="1349"/>
                      <a:pt x="3405" y="883"/>
                      <a:pt x="3086" y="540"/>
                    </a:cubicBezTo>
                    <a:cubicBezTo>
                      <a:pt x="2764" y="198"/>
                      <a:pt x="2309" y="1"/>
                      <a:pt x="18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49" name="Google Shape;1749;p27"/>
              <p:cNvSpPr/>
              <p:nvPr/>
            </p:nvSpPr>
            <p:spPr>
              <a:xfrm>
                <a:off x="7119713" y="2910677"/>
                <a:ext cx="269182" cy="74845"/>
              </a:xfrm>
              <a:custGeom>
                <a:avLst/>
                <a:gdLst/>
                <a:ahLst/>
                <a:cxnLst/>
                <a:rect l="l" t="t" r="r" b="b"/>
                <a:pathLst>
                  <a:path w="9005" h="2504" extrusionOk="0">
                    <a:moveTo>
                      <a:pt x="2019" y="1"/>
                    </a:moveTo>
                    <a:lnTo>
                      <a:pt x="0" y="2169"/>
                    </a:lnTo>
                    <a:lnTo>
                      <a:pt x="9004" y="2503"/>
                    </a:lnTo>
                    <a:cubicBezTo>
                      <a:pt x="6684" y="1642"/>
                      <a:pt x="4355" y="807"/>
                      <a:pt x="20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0" name="Google Shape;1750;p27"/>
              <p:cNvSpPr/>
              <p:nvPr/>
            </p:nvSpPr>
            <p:spPr>
              <a:xfrm>
                <a:off x="7180454" y="2977810"/>
                <a:ext cx="208440" cy="33238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112" extrusionOk="0">
                    <a:moveTo>
                      <a:pt x="50" y="1"/>
                    </a:moveTo>
                    <a:lnTo>
                      <a:pt x="1" y="1111"/>
                    </a:lnTo>
                    <a:lnTo>
                      <a:pt x="6972" y="257"/>
                    </a:lnTo>
                    <a:lnTo>
                      <a:pt x="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1" name="Google Shape;1751;p27"/>
              <p:cNvSpPr/>
              <p:nvPr/>
            </p:nvSpPr>
            <p:spPr>
              <a:xfrm>
                <a:off x="7200751" y="2834338"/>
                <a:ext cx="188143" cy="151184"/>
              </a:xfrm>
              <a:custGeom>
                <a:avLst/>
                <a:gdLst/>
                <a:ahLst/>
                <a:cxnLst/>
                <a:rect l="l" t="t" r="r" b="b"/>
                <a:pathLst>
                  <a:path w="6294" h="5058" extrusionOk="0">
                    <a:moveTo>
                      <a:pt x="1834" y="0"/>
                    </a:moveTo>
                    <a:lnTo>
                      <a:pt x="1" y="1405"/>
                    </a:lnTo>
                    <a:lnTo>
                      <a:pt x="6293" y="5057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2" name="Google Shape;1752;p27"/>
              <p:cNvSpPr/>
              <p:nvPr/>
            </p:nvSpPr>
            <p:spPr>
              <a:xfrm>
                <a:off x="7199586" y="2876303"/>
                <a:ext cx="189309" cy="109218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3654" extrusionOk="0">
                    <a:moveTo>
                      <a:pt x="40" y="1"/>
                    </a:moveTo>
                    <a:lnTo>
                      <a:pt x="0" y="1377"/>
                    </a:lnTo>
                    <a:lnTo>
                      <a:pt x="6332" y="3653"/>
                    </a:lnTo>
                    <a:lnTo>
                      <a:pt x="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3" name="Google Shape;1753;p27"/>
              <p:cNvSpPr/>
              <p:nvPr/>
            </p:nvSpPr>
            <p:spPr>
              <a:xfrm>
                <a:off x="6527423" y="2594769"/>
                <a:ext cx="654018" cy="484995"/>
              </a:xfrm>
              <a:custGeom>
                <a:avLst/>
                <a:gdLst/>
                <a:ahLst/>
                <a:cxnLst/>
                <a:rect l="l" t="t" r="r" b="b"/>
                <a:pathLst>
                  <a:path w="21879" h="16226" extrusionOk="0">
                    <a:moveTo>
                      <a:pt x="9027" y="9365"/>
                    </a:moveTo>
                    <a:lnTo>
                      <a:pt x="9027" y="9365"/>
                    </a:lnTo>
                    <a:cubicBezTo>
                      <a:pt x="9388" y="9420"/>
                      <a:pt x="9748" y="9474"/>
                      <a:pt x="10107" y="9537"/>
                    </a:cubicBezTo>
                    <a:cubicBezTo>
                      <a:pt x="11705" y="9816"/>
                      <a:pt x="13445" y="10338"/>
                      <a:pt x="14407" y="11753"/>
                    </a:cubicBezTo>
                    <a:cubicBezTo>
                      <a:pt x="14815" y="12350"/>
                      <a:pt x="15014" y="13063"/>
                      <a:pt x="14928" y="13787"/>
                    </a:cubicBezTo>
                    <a:cubicBezTo>
                      <a:pt x="14840" y="14519"/>
                      <a:pt x="14449" y="15176"/>
                      <a:pt x="13800" y="15540"/>
                    </a:cubicBezTo>
                    <a:cubicBezTo>
                      <a:pt x="13088" y="15941"/>
                      <a:pt x="12203" y="16024"/>
                      <a:pt x="11402" y="16025"/>
                    </a:cubicBezTo>
                    <a:cubicBezTo>
                      <a:pt x="11397" y="16025"/>
                      <a:pt x="11393" y="16025"/>
                      <a:pt x="11389" y="16025"/>
                    </a:cubicBezTo>
                    <a:cubicBezTo>
                      <a:pt x="10562" y="16025"/>
                      <a:pt x="9722" y="15887"/>
                      <a:pt x="8971" y="15531"/>
                    </a:cubicBezTo>
                    <a:cubicBezTo>
                      <a:pt x="7624" y="14896"/>
                      <a:pt x="6540" y="13406"/>
                      <a:pt x="6875" y="11863"/>
                    </a:cubicBezTo>
                    <a:cubicBezTo>
                      <a:pt x="7123" y="10718"/>
                      <a:pt x="8036" y="9930"/>
                      <a:pt x="9027" y="9365"/>
                    </a:cubicBezTo>
                    <a:close/>
                    <a:moveTo>
                      <a:pt x="224" y="0"/>
                    </a:moveTo>
                    <a:cubicBezTo>
                      <a:pt x="174" y="0"/>
                      <a:pt x="121" y="32"/>
                      <a:pt x="117" y="97"/>
                    </a:cubicBezTo>
                    <a:cubicBezTo>
                      <a:pt x="1" y="1827"/>
                      <a:pt x="767" y="3477"/>
                      <a:pt x="1702" y="4889"/>
                    </a:cubicBezTo>
                    <a:cubicBezTo>
                      <a:pt x="2563" y="6187"/>
                      <a:pt x="3645" y="7380"/>
                      <a:pt x="5001" y="8173"/>
                    </a:cubicBezTo>
                    <a:cubicBezTo>
                      <a:pt x="5742" y="8608"/>
                      <a:pt x="6548" y="8890"/>
                      <a:pt x="7385" y="9075"/>
                    </a:cubicBezTo>
                    <a:cubicBezTo>
                      <a:pt x="7818" y="9172"/>
                      <a:pt x="8256" y="9245"/>
                      <a:pt x="8694" y="9314"/>
                    </a:cubicBezTo>
                    <a:lnTo>
                      <a:pt x="8694" y="9314"/>
                    </a:lnTo>
                    <a:cubicBezTo>
                      <a:pt x="8057" y="9705"/>
                      <a:pt x="7488" y="10188"/>
                      <a:pt x="7090" y="10817"/>
                    </a:cubicBezTo>
                    <a:cubicBezTo>
                      <a:pt x="6696" y="11438"/>
                      <a:pt x="6538" y="12169"/>
                      <a:pt x="6652" y="12896"/>
                    </a:cubicBezTo>
                    <a:cubicBezTo>
                      <a:pt x="6771" y="13643"/>
                      <a:pt x="7159" y="14343"/>
                      <a:pt x="7687" y="14878"/>
                    </a:cubicBezTo>
                    <a:cubicBezTo>
                      <a:pt x="8650" y="15859"/>
                      <a:pt x="10040" y="16225"/>
                      <a:pt x="11395" y="16225"/>
                    </a:cubicBezTo>
                    <a:cubicBezTo>
                      <a:pt x="11701" y="16225"/>
                      <a:pt x="12005" y="16207"/>
                      <a:pt x="12302" y="16172"/>
                    </a:cubicBezTo>
                    <a:cubicBezTo>
                      <a:pt x="13088" y="16080"/>
                      <a:pt x="13923" y="15863"/>
                      <a:pt x="14479" y="15260"/>
                    </a:cubicBezTo>
                    <a:cubicBezTo>
                      <a:pt x="14963" y="14735"/>
                      <a:pt x="15175" y="14007"/>
                      <a:pt x="15142" y="13305"/>
                    </a:cubicBezTo>
                    <a:cubicBezTo>
                      <a:pt x="15070" y="11719"/>
                      <a:pt x="13787" y="10542"/>
                      <a:pt x="12408" y="9957"/>
                    </a:cubicBezTo>
                    <a:cubicBezTo>
                      <a:pt x="11419" y="9540"/>
                      <a:pt x="10369" y="9367"/>
                      <a:pt x="9316" y="9207"/>
                    </a:cubicBezTo>
                    <a:lnTo>
                      <a:pt x="9316" y="9207"/>
                    </a:lnTo>
                    <a:cubicBezTo>
                      <a:pt x="9480" y="9121"/>
                      <a:pt x="9643" y="9041"/>
                      <a:pt x="9805" y="8966"/>
                    </a:cubicBezTo>
                    <a:cubicBezTo>
                      <a:pt x="10603" y="8598"/>
                      <a:pt x="11438" y="8271"/>
                      <a:pt x="12298" y="8084"/>
                    </a:cubicBezTo>
                    <a:cubicBezTo>
                      <a:pt x="12790" y="7978"/>
                      <a:pt x="13290" y="7931"/>
                      <a:pt x="13791" y="7931"/>
                    </a:cubicBezTo>
                    <a:cubicBezTo>
                      <a:pt x="14228" y="7931"/>
                      <a:pt x="14666" y="7967"/>
                      <a:pt x="15100" y="8031"/>
                    </a:cubicBezTo>
                    <a:cubicBezTo>
                      <a:pt x="16029" y="8169"/>
                      <a:pt x="16939" y="8423"/>
                      <a:pt x="17830" y="8712"/>
                    </a:cubicBezTo>
                    <a:cubicBezTo>
                      <a:pt x="18717" y="9000"/>
                      <a:pt x="19590" y="9333"/>
                      <a:pt x="20444" y="9713"/>
                    </a:cubicBezTo>
                    <a:cubicBezTo>
                      <a:pt x="20860" y="9898"/>
                      <a:pt x="21272" y="10094"/>
                      <a:pt x="21677" y="10299"/>
                    </a:cubicBezTo>
                    <a:cubicBezTo>
                      <a:pt x="21693" y="10307"/>
                      <a:pt x="21709" y="10310"/>
                      <a:pt x="21724" y="10310"/>
                    </a:cubicBezTo>
                    <a:cubicBezTo>
                      <a:pt x="21816" y="10310"/>
                      <a:pt x="21878" y="10174"/>
                      <a:pt x="21778" y="10124"/>
                    </a:cubicBezTo>
                    <a:cubicBezTo>
                      <a:pt x="20075" y="9263"/>
                      <a:pt x="18273" y="8557"/>
                      <a:pt x="16419" y="8093"/>
                    </a:cubicBezTo>
                    <a:cubicBezTo>
                      <a:pt x="15556" y="7877"/>
                      <a:pt x="14669" y="7727"/>
                      <a:pt x="13776" y="7727"/>
                    </a:cubicBezTo>
                    <a:cubicBezTo>
                      <a:pt x="13704" y="7727"/>
                      <a:pt x="13632" y="7728"/>
                      <a:pt x="13560" y="7730"/>
                    </a:cubicBezTo>
                    <a:cubicBezTo>
                      <a:pt x="12601" y="7755"/>
                      <a:pt x="11678" y="7995"/>
                      <a:pt x="10786" y="8336"/>
                    </a:cubicBezTo>
                    <a:cubicBezTo>
                      <a:pt x="10186" y="8565"/>
                      <a:pt x="9555" y="8825"/>
                      <a:pt x="8967" y="9154"/>
                    </a:cubicBezTo>
                    <a:lnTo>
                      <a:pt x="8967" y="9154"/>
                    </a:lnTo>
                    <a:cubicBezTo>
                      <a:pt x="8276" y="9048"/>
                      <a:pt x="7586" y="8937"/>
                      <a:pt x="6913" y="8753"/>
                    </a:cubicBezTo>
                    <a:cubicBezTo>
                      <a:pt x="6077" y="8523"/>
                      <a:pt x="5294" y="8163"/>
                      <a:pt x="4583" y="7668"/>
                    </a:cubicBezTo>
                    <a:cubicBezTo>
                      <a:pt x="3912" y="7201"/>
                      <a:pt x="3315" y="6629"/>
                      <a:pt x="2786" y="6005"/>
                    </a:cubicBezTo>
                    <a:cubicBezTo>
                      <a:pt x="2241" y="5363"/>
                      <a:pt x="1760" y="4661"/>
                      <a:pt x="1349" y="3927"/>
                    </a:cubicBezTo>
                    <a:cubicBezTo>
                      <a:pt x="911" y="3145"/>
                      <a:pt x="556" y="2306"/>
                      <a:pt x="393" y="1419"/>
                    </a:cubicBezTo>
                    <a:cubicBezTo>
                      <a:pt x="314" y="984"/>
                      <a:pt x="288" y="540"/>
                      <a:pt x="319" y="97"/>
                    </a:cubicBezTo>
                    <a:cubicBezTo>
                      <a:pt x="323" y="32"/>
                      <a:pt x="274" y="0"/>
                      <a:pt x="2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54" name="Google Shape;1754;p27"/>
            <p:cNvGrpSpPr/>
            <p:nvPr/>
          </p:nvGrpSpPr>
          <p:grpSpPr>
            <a:xfrm>
              <a:off x="171133" y="1358953"/>
              <a:ext cx="246464" cy="231319"/>
              <a:chOff x="5946283" y="1650903"/>
              <a:chExt cx="246464" cy="231319"/>
            </a:xfrm>
          </p:grpSpPr>
          <p:sp>
            <p:nvSpPr>
              <p:cNvPr id="1755" name="Google Shape;1755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6" name="Google Shape;1756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57" name="Google Shape;1757;p27"/>
            <p:cNvGrpSpPr/>
            <p:nvPr/>
          </p:nvGrpSpPr>
          <p:grpSpPr>
            <a:xfrm>
              <a:off x="2244247" y="4658976"/>
              <a:ext cx="699987" cy="699866"/>
              <a:chOff x="6714640" y="951029"/>
              <a:chExt cx="404804" cy="404711"/>
            </a:xfrm>
          </p:grpSpPr>
          <p:sp>
            <p:nvSpPr>
              <p:cNvPr id="1758" name="Google Shape;1758;p27"/>
              <p:cNvSpPr/>
              <p:nvPr/>
            </p:nvSpPr>
            <p:spPr>
              <a:xfrm>
                <a:off x="6714640" y="951029"/>
                <a:ext cx="404804" cy="404711"/>
              </a:xfrm>
              <a:custGeom>
                <a:avLst/>
                <a:gdLst/>
                <a:ahLst/>
                <a:cxnLst/>
                <a:rect l="l" t="t" r="r" b="b"/>
                <a:pathLst>
                  <a:path w="13542" h="13540" extrusionOk="0">
                    <a:moveTo>
                      <a:pt x="6769" y="0"/>
                    </a:moveTo>
                    <a:cubicBezTo>
                      <a:pt x="6285" y="0"/>
                      <a:pt x="5803" y="53"/>
                      <a:pt x="5339" y="153"/>
                    </a:cubicBezTo>
                    <a:cubicBezTo>
                      <a:pt x="3338" y="583"/>
                      <a:pt x="1656" y="1882"/>
                      <a:pt x="728" y="3717"/>
                    </a:cubicBezTo>
                    <a:cubicBezTo>
                      <a:pt x="253" y="4656"/>
                      <a:pt x="1" y="5713"/>
                      <a:pt x="1" y="6769"/>
                    </a:cubicBezTo>
                    <a:cubicBezTo>
                      <a:pt x="1" y="8218"/>
                      <a:pt x="452" y="9601"/>
                      <a:pt x="1306" y="10766"/>
                    </a:cubicBezTo>
                    <a:cubicBezTo>
                      <a:pt x="2581" y="12503"/>
                      <a:pt x="4623" y="13539"/>
                      <a:pt x="6773" y="13539"/>
                    </a:cubicBezTo>
                    <a:cubicBezTo>
                      <a:pt x="9034" y="13539"/>
                      <a:pt x="11139" y="12415"/>
                      <a:pt x="12399" y="10534"/>
                    </a:cubicBezTo>
                    <a:cubicBezTo>
                      <a:pt x="13146" y="9419"/>
                      <a:pt x="13541" y="8119"/>
                      <a:pt x="13541" y="6770"/>
                    </a:cubicBezTo>
                    <a:cubicBezTo>
                      <a:pt x="13541" y="6728"/>
                      <a:pt x="13541" y="6684"/>
                      <a:pt x="13538" y="6642"/>
                    </a:cubicBezTo>
                    <a:cubicBezTo>
                      <a:pt x="13537" y="6568"/>
                      <a:pt x="13536" y="6495"/>
                      <a:pt x="13531" y="6437"/>
                    </a:cubicBezTo>
                    <a:cubicBezTo>
                      <a:pt x="13530" y="6406"/>
                      <a:pt x="13529" y="6375"/>
                      <a:pt x="13524" y="6342"/>
                    </a:cubicBezTo>
                    <a:cubicBezTo>
                      <a:pt x="13521" y="6287"/>
                      <a:pt x="13517" y="6232"/>
                      <a:pt x="13513" y="6170"/>
                    </a:cubicBezTo>
                    <a:cubicBezTo>
                      <a:pt x="13510" y="6133"/>
                      <a:pt x="13507" y="6095"/>
                      <a:pt x="13503" y="6057"/>
                    </a:cubicBezTo>
                    <a:lnTo>
                      <a:pt x="13493" y="5963"/>
                    </a:lnTo>
                    <a:lnTo>
                      <a:pt x="13452" y="5673"/>
                    </a:lnTo>
                    <a:cubicBezTo>
                      <a:pt x="13452" y="5673"/>
                      <a:pt x="13435" y="5574"/>
                      <a:pt x="13431" y="5553"/>
                    </a:cubicBezTo>
                    <a:lnTo>
                      <a:pt x="13431" y="5397"/>
                    </a:lnTo>
                    <a:lnTo>
                      <a:pt x="13365" y="5230"/>
                    </a:lnTo>
                    <a:lnTo>
                      <a:pt x="13362" y="5220"/>
                    </a:lnTo>
                    <a:cubicBezTo>
                      <a:pt x="13344" y="5138"/>
                      <a:pt x="13322" y="5058"/>
                      <a:pt x="13298" y="4977"/>
                    </a:cubicBezTo>
                    <a:lnTo>
                      <a:pt x="13290" y="4946"/>
                    </a:lnTo>
                    <a:cubicBezTo>
                      <a:pt x="13283" y="4918"/>
                      <a:pt x="13276" y="4891"/>
                      <a:pt x="13269" y="4867"/>
                    </a:cubicBezTo>
                    <a:cubicBezTo>
                      <a:pt x="13231" y="4735"/>
                      <a:pt x="13184" y="4596"/>
                      <a:pt x="13135" y="4459"/>
                    </a:cubicBezTo>
                    <a:cubicBezTo>
                      <a:pt x="13122" y="4425"/>
                      <a:pt x="13111" y="4394"/>
                      <a:pt x="13094" y="4352"/>
                    </a:cubicBezTo>
                    <a:cubicBezTo>
                      <a:pt x="13056" y="4250"/>
                      <a:pt x="13016" y="4152"/>
                      <a:pt x="12974" y="4058"/>
                    </a:cubicBezTo>
                    <a:cubicBezTo>
                      <a:pt x="12953" y="4010"/>
                      <a:pt x="12931" y="3961"/>
                      <a:pt x="12903" y="3905"/>
                    </a:cubicBezTo>
                    <a:cubicBezTo>
                      <a:pt x="12888" y="3868"/>
                      <a:pt x="12872" y="3833"/>
                      <a:pt x="12852" y="3795"/>
                    </a:cubicBezTo>
                    <a:cubicBezTo>
                      <a:pt x="12836" y="3759"/>
                      <a:pt x="12819" y="3725"/>
                      <a:pt x="12810" y="3707"/>
                    </a:cubicBezTo>
                    <a:cubicBezTo>
                      <a:pt x="12795" y="3676"/>
                      <a:pt x="12779" y="3646"/>
                      <a:pt x="12761" y="3615"/>
                    </a:cubicBezTo>
                    <a:cubicBezTo>
                      <a:pt x="12732" y="3562"/>
                      <a:pt x="12701" y="3508"/>
                      <a:pt x="12670" y="3453"/>
                    </a:cubicBezTo>
                    <a:lnTo>
                      <a:pt x="12652" y="3420"/>
                    </a:lnTo>
                    <a:cubicBezTo>
                      <a:pt x="12627" y="3374"/>
                      <a:pt x="12603" y="3329"/>
                      <a:pt x="12570" y="3276"/>
                    </a:cubicBezTo>
                    <a:lnTo>
                      <a:pt x="12384" y="2973"/>
                    </a:lnTo>
                    <a:lnTo>
                      <a:pt x="12358" y="2953"/>
                    </a:lnTo>
                    <a:cubicBezTo>
                      <a:pt x="12356" y="2949"/>
                      <a:pt x="12309" y="2884"/>
                      <a:pt x="12309" y="2884"/>
                    </a:cubicBezTo>
                    <a:cubicBezTo>
                      <a:pt x="12278" y="2836"/>
                      <a:pt x="12244" y="2790"/>
                      <a:pt x="12209" y="2743"/>
                    </a:cubicBezTo>
                    <a:cubicBezTo>
                      <a:pt x="12190" y="2718"/>
                      <a:pt x="12174" y="2694"/>
                      <a:pt x="12147" y="2658"/>
                    </a:cubicBezTo>
                    <a:cubicBezTo>
                      <a:pt x="12123" y="2626"/>
                      <a:pt x="12097" y="2596"/>
                      <a:pt x="12076" y="2568"/>
                    </a:cubicBezTo>
                    <a:cubicBezTo>
                      <a:pt x="12048" y="2533"/>
                      <a:pt x="12020" y="2499"/>
                      <a:pt x="11984" y="2455"/>
                    </a:cubicBezTo>
                    <a:lnTo>
                      <a:pt x="11922" y="2382"/>
                    </a:lnTo>
                    <a:lnTo>
                      <a:pt x="11887" y="2341"/>
                    </a:lnTo>
                    <a:cubicBezTo>
                      <a:pt x="11781" y="2218"/>
                      <a:pt x="11672" y="2101"/>
                      <a:pt x="11567" y="1995"/>
                    </a:cubicBezTo>
                    <a:cubicBezTo>
                      <a:pt x="11534" y="1961"/>
                      <a:pt x="11502" y="1930"/>
                      <a:pt x="11476" y="1905"/>
                    </a:cubicBezTo>
                    <a:cubicBezTo>
                      <a:pt x="11389" y="1820"/>
                      <a:pt x="11298" y="1737"/>
                      <a:pt x="11219" y="1667"/>
                    </a:cubicBezTo>
                    <a:lnTo>
                      <a:pt x="11188" y="1642"/>
                    </a:lnTo>
                    <a:cubicBezTo>
                      <a:pt x="11130" y="1593"/>
                      <a:pt x="11073" y="1543"/>
                      <a:pt x="11027" y="1508"/>
                    </a:cubicBezTo>
                    <a:cubicBezTo>
                      <a:pt x="10982" y="1471"/>
                      <a:pt x="10936" y="1433"/>
                      <a:pt x="10892" y="1401"/>
                    </a:cubicBezTo>
                    <a:cubicBezTo>
                      <a:pt x="10858" y="1375"/>
                      <a:pt x="10827" y="1350"/>
                      <a:pt x="10804" y="1334"/>
                    </a:cubicBezTo>
                    <a:cubicBezTo>
                      <a:pt x="10780" y="1319"/>
                      <a:pt x="10759" y="1303"/>
                      <a:pt x="10734" y="1285"/>
                    </a:cubicBezTo>
                    <a:cubicBezTo>
                      <a:pt x="10631" y="1211"/>
                      <a:pt x="10529" y="1141"/>
                      <a:pt x="10423" y="1073"/>
                    </a:cubicBezTo>
                    <a:cubicBezTo>
                      <a:pt x="10385" y="1049"/>
                      <a:pt x="10347" y="1027"/>
                      <a:pt x="10293" y="994"/>
                    </a:cubicBezTo>
                    <a:cubicBezTo>
                      <a:pt x="10200" y="938"/>
                      <a:pt x="10107" y="883"/>
                      <a:pt x="10004" y="826"/>
                    </a:cubicBezTo>
                    <a:cubicBezTo>
                      <a:pt x="10004" y="826"/>
                      <a:pt x="9915" y="777"/>
                      <a:pt x="9883" y="761"/>
                    </a:cubicBezTo>
                    <a:cubicBezTo>
                      <a:pt x="9734" y="684"/>
                      <a:pt x="9598" y="619"/>
                      <a:pt x="9465" y="561"/>
                    </a:cubicBezTo>
                    <a:cubicBezTo>
                      <a:pt x="8611" y="190"/>
                      <a:pt x="7703" y="0"/>
                      <a:pt x="67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59" name="Google Shape;1759;p27"/>
              <p:cNvSpPr/>
              <p:nvPr/>
            </p:nvSpPr>
            <p:spPr>
              <a:xfrm>
                <a:off x="6762946" y="999211"/>
                <a:ext cx="308461" cy="308435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10319" extrusionOk="0">
                    <a:moveTo>
                      <a:pt x="5159" y="0"/>
                    </a:moveTo>
                    <a:cubicBezTo>
                      <a:pt x="4785" y="0"/>
                      <a:pt x="4419" y="40"/>
                      <a:pt x="4067" y="116"/>
                    </a:cubicBezTo>
                    <a:cubicBezTo>
                      <a:pt x="2529" y="446"/>
                      <a:pt x="1244" y="1464"/>
                      <a:pt x="553" y="2833"/>
                    </a:cubicBezTo>
                    <a:cubicBezTo>
                      <a:pt x="200" y="3532"/>
                      <a:pt x="1" y="4322"/>
                      <a:pt x="1" y="5159"/>
                    </a:cubicBezTo>
                    <a:cubicBezTo>
                      <a:pt x="1" y="6298"/>
                      <a:pt x="369" y="7350"/>
                      <a:pt x="996" y="8204"/>
                    </a:cubicBezTo>
                    <a:cubicBezTo>
                      <a:pt x="1935" y="9486"/>
                      <a:pt x="3451" y="10318"/>
                      <a:pt x="5160" y="10318"/>
                    </a:cubicBezTo>
                    <a:cubicBezTo>
                      <a:pt x="6947" y="10318"/>
                      <a:pt x="8524" y="9408"/>
                      <a:pt x="9449" y="8026"/>
                    </a:cubicBezTo>
                    <a:cubicBezTo>
                      <a:pt x="9999" y="7206"/>
                      <a:pt x="10319" y="6219"/>
                      <a:pt x="10319" y="5159"/>
                    </a:cubicBezTo>
                    <a:cubicBezTo>
                      <a:pt x="10316" y="4159"/>
                      <a:pt x="10030" y="3223"/>
                      <a:pt x="9536" y="2431"/>
                    </a:cubicBezTo>
                    <a:cubicBezTo>
                      <a:pt x="8985" y="1549"/>
                      <a:pt x="8175" y="844"/>
                      <a:pt x="7212" y="425"/>
                    </a:cubicBezTo>
                    <a:cubicBezTo>
                      <a:pt x="6581" y="151"/>
                      <a:pt x="5887" y="0"/>
                      <a:pt x="51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60" name="Google Shape;1760;p27"/>
              <p:cNvSpPr/>
              <p:nvPr/>
            </p:nvSpPr>
            <p:spPr>
              <a:xfrm>
                <a:off x="6767818" y="1002679"/>
                <a:ext cx="117448" cy="247041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8265" extrusionOk="0">
                    <a:moveTo>
                      <a:pt x="3903" y="0"/>
                    </a:moveTo>
                    <a:lnTo>
                      <a:pt x="3903" y="0"/>
                    </a:lnTo>
                    <a:cubicBezTo>
                      <a:pt x="2365" y="330"/>
                      <a:pt x="1080" y="1348"/>
                      <a:pt x="388" y="2717"/>
                    </a:cubicBezTo>
                    <a:cubicBezTo>
                      <a:pt x="521" y="2858"/>
                      <a:pt x="593" y="2956"/>
                      <a:pt x="506" y="3206"/>
                    </a:cubicBezTo>
                    <a:cubicBezTo>
                      <a:pt x="407" y="3489"/>
                      <a:pt x="304" y="3774"/>
                      <a:pt x="201" y="4058"/>
                    </a:cubicBezTo>
                    <a:cubicBezTo>
                      <a:pt x="127" y="4264"/>
                      <a:pt x="0" y="4496"/>
                      <a:pt x="69" y="4719"/>
                    </a:cubicBezTo>
                    <a:cubicBezTo>
                      <a:pt x="140" y="4949"/>
                      <a:pt x="309" y="5166"/>
                      <a:pt x="427" y="5374"/>
                    </a:cubicBezTo>
                    <a:lnTo>
                      <a:pt x="870" y="6150"/>
                    </a:lnTo>
                    <a:cubicBezTo>
                      <a:pt x="1029" y="6428"/>
                      <a:pt x="1186" y="6703"/>
                      <a:pt x="1344" y="6980"/>
                    </a:cubicBezTo>
                    <a:cubicBezTo>
                      <a:pt x="1481" y="7477"/>
                      <a:pt x="1729" y="8136"/>
                      <a:pt x="2245" y="8262"/>
                    </a:cubicBezTo>
                    <a:cubicBezTo>
                      <a:pt x="2251" y="8263"/>
                      <a:pt x="2259" y="8264"/>
                      <a:pt x="2266" y="8264"/>
                    </a:cubicBezTo>
                    <a:cubicBezTo>
                      <a:pt x="2305" y="8264"/>
                      <a:pt x="2345" y="8239"/>
                      <a:pt x="2353" y="8199"/>
                    </a:cubicBezTo>
                    <a:cubicBezTo>
                      <a:pt x="2405" y="7982"/>
                      <a:pt x="2345" y="7800"/>
                      <a:pt x="2270" y="7595"/>
                    </a:cubicBezTo>
                    <a:cubicBezTo>
                      <a:pt x="2157" y="7289"/>
                      <a:pt x="2136" y="7000"/>
                      <a:pt x="2201" y="6678"/>
                    </a:cubicBezTo>
                    <a:cubicBezTo>
                      <a:pt x="2308" y="6150"/>
                      <a:pt x="2548" y="5660"/>
                      <a:pt x="2592" y="5118"/>
                    </a:cubicBezTo>
                    <a:cubicBezTo>
                      <a:pt x="2616" y="4834"/>
                      <a:pt x="2566" y="4566"/>
                      <a:pt x="2548" y="4285"/>
                    </a:cubicBezTo>
                    <a:cubicBezTo>
                      <a:pt x="2538" y="4116"/>
                      <a:pt x="2571" y="3979"/>
                      <a:pt x="2631" y="3821"/>
                    </a:cubicBezTo>
                    <a:cubicBezTo>
                      <a:pt x="2658" y="3749"/>
                      <a:pt x="2689" y="3680"/>
                      <a:pt x="2676" y="3601"/>
                    </a:cubicBezTo>
                    <a:cubicBezTo>
                      <a:pt x="2660" y="3477"/>
                      <a:pt x="2525" y="3367"/>
                      <a:pt x="2355" y="3268"/>
                    </a:cubicBezTo>
                    <a:cubicBezTo>
                      <a:pt x="2256" y="3172"/>
                      <a:pt x="2126" y="3124"/>
                      <a:pt x="1992" y="3079"/>
                    </a:cubicBezTo>
                    <a:cubicBezTo>
                      <a:pt x="1854" y="3008"/>
                      <a:pt x="1724" y="2942"/>
                      <a:pt x="1638" y="2871"/>
                    </a:cubicBezTo>
                    <a:cubicBezTo>
                      <a:pt x="1783" y="2484"/>
                      <a:pt x="2058" y="2273"/>
                      <a:pt x="2324" y="1951"/>
                    </a:cubicBezTo>
                    <a:cubicBezTo>
                      <a:pt x="2532" y="1702"/>
                      <a:pt x="2672" y="1417"/>
                      <a:pt x="2590" y="1090"/>
                    </a:cubicBezTo>
                    <a:cubicBezTo>
                      <a:pt x="2585" y="1067"/>
                      <a:pt x="2566" y="1050"/>
                      <a:pt x="2545" y="1043"/>
                    </a:cubicBezTo>
                    <a:cubicBezTo>
                      <a:pt x="2507" y="1033"/>
                      <a:pt x="2470" y="1026"/>
                      <a:pt x="2435" y="1019"/>
                    </a:cubicBezTo>
                    <a:cubicBezTo>
                      <a:pt x="2816" y="847"/>
                      <a:pt x="3206" y="707"/>
                      <a:pt x="3607" y="575"/>
                    </a:cubicBezTo>
                    <a:cubicBezTo>
                      <a:pt x="3724" y="536"/>
                      <a:pt x="3823" y="494"/>
                      <a:pt x="3873" y="374"/>
                    </a:cubicBezTo>
                    <a:cubicBezTo>
                      <a:pt x="3928" y="257"/>
                      <a:pt x="3900" y="127"/>
                      <a:pt x="39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61" name="Google Shape;1761;p27"/>
              <p:cNvSpPr/>
              <p:nvPr/>
            </p:nvSpPr>
            <p:spPr>
              <a:xfrm>
                <a:off x="6923498" y="1008776"/>
                <a:ext cx="147848" cy="230362"/>
              </a:xfrm>
              <a:custGeom>
                <a:avLst/>
                <a:gdLst/>
                <a:ahLst/>
                <a:cxnLst/>
                <a:rect l="l" t="t" r="r" b="b"/>
                <a:pathLst>
                  <a:path w="4946" h="7707" extrusionOk="0">
                    <a:moveTo>
                      <a:pt x="1151" y="0"/>
                    </a:moveTo>
                    <a:cubicBezTo>
                      <a:pt x="1101" y="0"/>
                      <a:pt x="1052" y="8"/>
                      <a:pt x="1010" y="30"/>
                    </a:cubicBezTo>
                    <a:cubicBezTo>
                      <a:pt x="867" y="105"/>
                      <a:pt x="824" y="292"/>
                      <a:pt x="680" y="386"/>
                    </a:cubicBezTo>
                    <a:cubicBezTo>
                      <a:pt x="544" y="474"/>
                      <a:pt x="390" y="529"/>
                      <a:pt x="255" y="616"/>
                    </a:cubicBezTo>
                    <a:cubicBezTo>
                      <a:pt x="160" y="678"/>
                      <a:pt x="57" y="756"/>
                      <a:pt x="33" y="874"/>
                    </a:cubicBezTo>
                    <a:cubicBezTo>
                      <a:pt x="1" y="1026"/>
                      <a:pt x="246" y="1258"/>
                      <a:pt x="157" y="1377"/>
                    </a:cubicBezTo>
                    <a:cubicBezTo>
                      <a:pt x="140" y="1400"/>
                      <a:pt x="142" y="1445"/>
                      <a:pt x="157" y="1469"/>
                    </a:cubicBezTo>
                    <a:cubicBezTo>
                      <a:pt x="234" y="1576"/>
                      <a:pt x="330" y="1637"/>
                      <a:pt x="458" y="1668"/>
                    </a:cubicBezTo>
                    <a:cubicBezTo>
                      <a:pt x="623" y="1710"/>
                      <a:pt x="874" y="1678"/>
                      <a:pt x="1000" y="1809"/>
                    </a:cubicBezTo>
                    <a:cubicBezTo>
                      <a:pt x="1141" y="1957"/>
                      <a:pt x="1044" y="2224"/>
                      <a:pt x="1195" y="2383"/>
                    </a:cubicBezTo>
                    <a:cubicBezTo>
                      <a:pt x="1370" y="2568"/>
                      <a:pt x="1646" y="2399"/>
                      <a:pt x="1793" y="2660"/>
                    </a:cubicBezTo>
                    <a:cubicBezTo>
                      <a:pt x="1799" y="2668"/>
                      <a:pt x="1805" y="2676"/>
                      <a:pt x="1809" y="2681"/>
                    </a:cubicBezTo>
                    <a:cubicBezTo>
                      <a:pt x="1806" y="2715"/>
                      <a:pt x="1820" y="2750"/>
                      <a:pt x="1861" y="2766"/>
                    </a:cubicBezTo>
                    <a:cubicBezTo>
                      <a:pt x="1936" y="2794"/>
                      <a:pt x="2010" y="2807"/>
                      <a:pt x="2085" y="2807"/>
                    </a:cubicBezTo>
                    <a:cubicBezTo>
                      <a:pt x="2149" y="2807"/>
                      <a:pt x="2213" y="2798"/>
                      <a:pt x="2279" y="2781"/>
                    </a:cubicBezTo>
                    <a:cubicBezTo>
                      <a:pt x="2410" y="2748"/>
                      <a:pt x="2624" y="2638"/>
                      <a:pt x="2796" y="2638"/>
                    </a:cubicBezTo>
                    <a:cubicBezTo>
                      <a:pt x="2887" y="2638"/>
                      <a:pt x="2967" y="2669"/>
                      <a:pt x="3016" y="2759"/>
                    </a:cubicBezTo>
                    <a:cubicBezTo>
                      <a:pt x="2824" y="2866"/>
                      <a:pt x="2627" y="2971"/>
                      <a:pt x="2437" y="3082"/>
                    </a:cubicBezTo>
                    <a:cubicBezTo>
                      <a:pt x="2316" y="3154"/>
                      <a:pt x="2190" y="3230"/>
                      <a:pt x="2138" y="3367"/>
                    </a:cubicBezTo>
                    <a:cubicBezTo>
                      <a:pt x="2053" y="3586"/>
                      <a:pt x="2143" y="3769"/>
                      <a:pt x="1920" y="3932"/>
                    </a:cubicBezTo>
                    <a:cubicBezTo>
                      <a:pt x="1757" y="4052"/>
                      <a:pt x="1558" y="4124"/>
                      <a:pt x="1383" y="4223"/>
                    </a:cubicBezTo>
                    <a:cubicBezTo>
                      <a:pt x="1186" y="4335"/>
                      <a:pt x="689" y="4560"/>
                      <a:pt x="781" y="4872"/>
                    </a:cubicBezTo>
                    <a:cubicBezTo>
                      <a:pt x="825" y="5023"/>
                      <a:pt x="1008" y="5116"/>
                      <a:pt x="1131" y="5188"/>
                    </a:cubicBezTo>
                    <a:cubicBezTo>
                      <a:pt x="1303" y="5291"/>
                      <a:pt x="1488" y="5373"/>
                      <a:pt x="1652" y="5490"/>
                    </a:cubicBezTo>
                    <a:cubicBezTo>
                      <a:pt x="1840" y="5620"/>
                      <a:pt x="1968" y="5802"/>
                      <a:pt x="2126" y="5963"/>
                    </a:cubicBezTo>
                    <a:cubicBezTo>
                      <a:pt x="2275" y="6113"/>
                      <a:pt x="2450" y="6237"/>
                      <a:pt x="2625" y="6352"/>
                    </a:cubicBezTo>
                    <a:cubicBezTo>
                      <a:pt x="2771" y="6451"/>
                      <a:pt x="2898" y="6526"/>
                      <a:pt x="3071" y="6563"/>
                    </a:cubicBezTo>
                    <a:cubicBezTo>
                      <a:pt x="3174" y="6584"/>
                      <a:pt x="3254" y="6583"/>
                      <a:pt x="3175" y="6683"/>
                    </a:cubicBezTo>
                    <a:cubicBezTo>
                      <a:pt x="3144" y="6724"/>
                      <a:pt x="3058" y="6746"/>
                      <a:pt x="3016" y="6776"/>
                    </a:cubicBezTo>
                    <a:cubicBezTo>
                      <a:pt x="2795" y="6928"/>
                      <a:pt x="2832" y="7081"/>
                      <a:pt x="2986" y="7221"/>
                    </a:cubicBezTo>
                    <a:cubicBezTo>
                      <a:pt x="3253" y="7462"/>
                      <a:pt x="3867" y="7658"/>
                      <a:pt x="4071" y="7706"/>
                    </a:cubicBezTo>
                    <a:cubicBezTo>
                      <a:pt x="4621" y="6886"/>
                      <a:pt x="4941" y="5899"/>
                      <a:pt x="4941" y="4839"/>
                    </a:cubicBezTo>
                    <a:cubicBezTo>
                      <a:pt x="4945" y="4805"/>
                      <a:pt x="4945" y="4773"/>
                      <a:pt x="4942" y="4741"/>
                    </a:cubicBezTo>
                    <a:cubicBezTo>
                      <a:pt x="4941" y="4687"/>
                      <a:pt x="4941" y="4635"/>
                      <a:pt x="4938" y="4582"/>
                    </a:cubicBezTo>
                    <a:cubicBezTo>
                      <a:pt x="4932" y="4482"/>
                      <a:pt x="4925" y="4383"/>
                      <a:pt x="4914" y="4285"/>
                    </a:cubicBezTo>
                    <a:cubicBezTo>
                      <a:pt x="4913" y="4263"/>
                      <a:pt x="4910" y="4241"/>
                      <a:pt x="4907" y="4220"/>
                    </a:cubicBezTo>
                    <a:cubicBezTo>
                      <a:pt x="4906" y="4200"/>
                      <a:pt x="4903" y="4183"/>
                      <a:pt x="4900" y="4165"/>
                    </a:cubicBezTo>
                    <a:cubicBezTo>
                      <a:pt x="4893" y="4108"/>
                      <a:pt x="4884" y="4052"/>
                      <a:pt x="4876" y="3997"/>
                    </a:cubicBezTo>
                    <a:cubicBezTo>
                      <a:pt x="4872" y="3980"/>
                      <a:pt x="4870" y="3960"/>
                      <a:pt x="4868" y="3943"/>
                    </a:cubicBezTo>
                    <a:cubicBezTo>
                      <a:pt x="4863" y="3918"/>
                      <a:pt x="4858" y="3891"/>
                      <a:pt x="4853" y="3867"/>
                    </a:cubicBezTo>
                    <a:cubicBezTo>
                      <a:pt x="4848" y="3839"/>
                      <a:pt x="4842" y="3810"/>
                      <a:pt x="4835" y="3782"/>
                    </a:cubicBezTo>
                    <a:cubicBezTo>
                      <a:pt x="4835" y="3781"/>
                      <a:pt x="4835" y="3778"/>
                      <a:pt x="4834" y="3777"/>
                    </a:cubicBezTo>
                    <a:cubicBezTo>
                      <a:pt x="4829" y="3758"/>
                      <a:pt x="4827" y="3740"/>
                      <a:pt x="4821" y="3721"/>
                    </a:cubicBezTo>
                    <a:cubicBezTo>
                      <a:pt x="4815" y="3700"/>
                      <a:pt x="4812" y="3679"/>
                      <a:pt x="4807" y="3658"/>
                    </a:cubicBezTo>
                    <a:cubicBezTo>
                      <a:pt x="4719" y="3280"/>
                      <a:pt x="4587" y="2915"/>
                      <a:pt x="4419" y="2574"/>
                    </a:cubicBezTo>
                    <a:cubicBezTo>
                      <a:pt x="4406" y="2547"/>
                      <a:pt x="4395" y="2522"/>
                      <a:pt x="4381" y="2498"/>
                    </a:cubicBezTo>
                    <a:cubicBezTo>
                      <a:pt x="4326" y="2392"/>
                      <a:pt x="4269" y="2287"/>
                      <a:pt x="4207" y="2187"/>
                    </a:cubicBezTo>
                    <a:cubicBezTo>
                      <a:pt x="4193" y="2162"/>
                      <a:pt x="4177" y="2139"/>
                      <a:pt x="4163" y="2115"/>
                    </a:cubicBezTo>
                    <a:cubicBezTo>
                      <a:pt x="4145" y="2087"/>
                      <a:pt x="4128" y="2060"/>
                      <a:pt x="4110" y="2032"/>
                    </a:cubicBezTo>
                    <a:cubicBezTo>
                      <a:pt x="4039" y="1922"/>
                      <a:pt x="3964" y="1816"/>
                      <a:pt x="3887" y="1713"/>
                    </a:cubicBezTo>
                    <a:cubicBezTo>
                      <a:pt x="3867" y="1687"/>
                      <a:pt x="3848" y="1665"/>
                      <a:pt x="3830" y="1640"/>
                    </a:cubicBezTo>
                    <a:lnTo>
                      <a:pt x="3767" y="1560"/>
                    </a:lnTo>
                    <a:cubicBezTo>
                      <a:pt x="3750" y="1541"/>
                      <a:pt x="3734" y="1522"/>
                      <a:pt x="3717" y="1503"/>
                    </a:cubicBezTo>
                    <a:cubicBezTo>
                      <a:pt x="3628" y="1398"/>
                      <a:pt x="3536" y="1298"/>
                      <a:pt x="3439" y="1201"/>
                    </a:cubicBezTo>
                    <a:lnTo>
                      <a:pt x="3371" y="1131"/>
                    </a:lnTo>
                    <a:cubicBezTo>
                      <a:pt x="3301" y="1065"/>
                      <a:pt x="3230" y="1000"/>
                      <a:pt x="3155" y="937"/>
                    </a:cubicBezTo>
                    <a:lnTo>
                      <a:pt x="3023" y="825"/>
                    </a:lnTo>
                    <a:cubicBezTo>
                      <a:pt x="2993" y="800"/>
                      <a:pt x="2962" y="776"/>
                      <a:pt x="2930" y="750"/>
                    </a:cubicBezTo>
                    <a:cubicBezTo>
                      <a:pt x="2907" y="733"/>
                      <a:pt x="2882" y="714"/>
                      <a:pt x="2858" y="697"/>
                    </a:cubicBezTo>
                    <a:cubicBezTo>
                      <a:pt x="2543" y="461"/>
                      <a:pt x="2201" y="263"/>
                      <a:pt x="1837" y="105"/>
                    </a:cubicBezTo>
                    <a:cubicBezTo>
                      <a:pt x="1693" y="77"/>
                      <a:pt x="1548" y="52"/>
                      <a:pt x="1402" y="33"/>
                    </a:cubicBezTo>
                    <a:cubicBezTo>
                      <a:pt x="1327" y="23"/>
                      <a:pt x="1236" y="0"/>
                      <a:pt x="11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62" name="Google Shape;1762;p27"/>
              <p:cNvSpPr/>
              <p:nvPr/>
            </p:nvSpPr>
            <p:spPr>
              <a:xfrm>
                <a:off x="6792629" y="1071844"/>
                <a:ext cx="278718" cy="235802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7889" extrusionOk="0">
                    <a:moveTo>
                      <a:pt x="8543" y="1"/>
                    </a:moveTo>
                    <a:cubicBezTo>
                      <a:pt x="8678" y="475"/>
                      <a:pt x="8751" y="976"/>
                      <a:pt x="8751" y="1493"/>
                    </a:cubicBezTo>
                    <a:cubicBezTo>
                      <a:pt x="8751" y="2609"/>
                      <a:pt x="8414" y="3645"/>
                      <a:pt x="7837" y="4508"/>
                    </a:cubicBezTo>
                    <a:cubicBezTo>
                      <a:pt x="6864" y="5959"/>
                      <a:pt x="5209" y="6916"/>
                      <a:pt x="3329" y="6916"/>
                    </a:cubicBezTo>
                    <a:cubicBezTo>
                      <a:pt x="2075" y="6916"/>
                      <a:pt x="919" y="6491"/>
                      <a:pt x="0" y="5774"/>
                    </a:cubicBezTo>
                    <a:lnTo>
                      <a:pt x="0" y="5774"/>
                    </a:lnTo>
                    <a:cubicBezTo>
                      <a:pt x="939" y="7057"/>
                      <a:pt x="2453" y="7888"/>
                      <a:pt x="4164" y="7888"/>
                    </a:cubicBezTo>
                    <a:cubicBezTo>
                      <a:pt x="5953" y="7888"/>
                      <a:pt x="7528" y="6978"/>
                      <a:pt x="8452" y="5596"/>
                    </a:cubicBezTo>
                    <a:cubicBezTo>
                      <a:pt x="9003" y="4776"/>
                      <a:pt x="9323" y="3789"/>
                      <a:pt x="9323" y="2729"/>
                    </a:cubicBezTo>
                    <a:cubicBezTo>
                      <a:pt x="9323" y="1729"/>
                      <a:pt x="9037" y="793"/>
                      <a:pt x="8543" y="1"/>
                    </a:cubicBezTo>
                    <a:close/>
                  </a:path>
                </a:pathLst>
              </a:custGeom>
              <a:solidFill>
                <a:srgbClr val="FFFFFF">
                  <a:alpha val="232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763" name="Google Shape;1763;p27"/>
            <p:cNvSpPr/>
            <p:nvPr/>
          </p:nvSpPr>
          <p:spPr>
            <a:xfrm flipH="1">
              <a:off x="-144753" y="4083902"/>
              <a:ext cx="955872" cy="1231408"/>
            </a:xfrm>
            <a:custGeom>
              <a:avLst/>
              <a:gdLst/>
              <a:ahLst/>
              <a:cxnLst/>
              <a:rect l="l" t="t" r="r" b="b"/>
              <a:pathLst>
                <a:path w="31977" h="41198" extrusionOk="0">
                  <a:moveTo>
                    <a:pt x="15957" y="19009"/>
                  </a:moveTo>
                  <a:lnTo>
                    <a:pt x="15957" y="19009"/>
                  </a:lnTo>
                  <a:cubicBezTo>
                    <a:pt x="16337" y="19095"/>
                    <a:pt x="16702" y="19216"/>
                    <a:pt x="17050" y="19370"/>
                  </a:cubicBezTo>
                  <a:lnTo>
                    <a:pt x="17050" y="19370"/>
                  </a:lnTo>
                  <a:cubicBezTo>
                    <a:pt x="16669" y="19299"/>
                    <a:pt x="16303" y="19175"/>
                    <a:pt x="15957" y="19009"/>
                  </a:cubicBezTo>
                  <a:close/>
                  <a:moveTo>
                    <a:pt x="17053" y="19370"/>
                  </a:moveTo>
                  <a:lnTo>
                    <a:pt x="17053" y="19370"/>
                  </a:lnTo>
                  <a:cubicBezTo>
                    <a:pt x="17312" y="19418"/>
                    <a:pt x="17577" y="19443"/>
                    <a:pt x="17846" y="19443"/>
                  </a:cubicBezTo>
                  <a:lnTo>
                    <a:pt x="17861" y="19443"/>
                  </a:lnTo>
                  <a:lnTo>
                    <a:pt x="17850" y="19793"/>
                  </a:lnTo>
                  <a:cubicBezTo>
                    <a:pt x="17599" y="19633"/>
                    <a:pt x="17333" y="19492"/>
                    <a:pt x="17053" y="19370"/>
                  </a:cubicBezTo>
                  <a:close/>
                  <a:moveTo>
                    <a:pt x="26931" y="0"/>
                  </a:moveTo>
                  <a:cubicBezTo>
                    <a:pt x="24148" y="0"/>
                    <a:pt x="21891" y="2614"/>
                    <a:pt x="21891" y="5835"/>
                  </a:cubicBezTo>
                  <a:cubicBezTo>
                    <a:pt x="21891" y="6816"/>
                    <a:pt x="22101" y="7741"/>
                    <a:pt x="22470" y="8552"/>
                  </a:cubicBezTo>
                  <a:cubicBezTo>
                    <a:pt x="21729" y="8737"/>
                    <a:pt x="21109" y="9017"/>
                    <a:pt x="20677" y="9355"/>
                  </a:cubicBezTo>
                  <a:cubicBezTo>
                    <a:pt x="19880" y="8698"/>
                    <a:pt x="18900" y="8310"/>
                    <a:pt x="17843" y="8310"/>
                  </a:cubicBezTo>
                  <a:cubicBezTo>
                    <a:pt x="15161" y="8310"/>
                    <a:pt x="12987" y="10802"/>
                    <a:pt x="12987" y="13878"/>
                  </a:cubicBezTo>
                  <a:cubicBezTo>
                    <a:pt x="12987" y="16182"/>
                    <a:pt x="14210" y="18162"/>
                    <a:pt x="15953" y="19008"/>
                  </a:cubicBezTo>
                  <a:lnTo>
                    <a:pt x="15953" y="19008"/>
                  </a:lnTo>
                  <a:cubicBezTo>
                    <a:pt x="15498" y="18904"/>
                    <a:pt x="15025" y="18848"/>
                    <a:pt x="14536" y="18848"/>
                  </a:cubicBezTo>
                  <a:cubicBezTo>
                    <a:pt x="12983" y="18848"/>
                    <a:pt x="11569" y="19407"/>
                    <a:pt x="10507" y="20321"/>
                  </a:cubicBezTo>
                  <a:cubicBezTo>
                    <a:pt x="9600" y="19517"/>
                    <a:pt x="8415" y="19030"/>
                    <a:pt x="7114" y="19030"/>
                  </a:cubicBezTo>
                  <a:cubicBezTo>
                    <a:pt x="4261" y="19030"/>
                    <a:pt x="1948" y="21383"/>
                    <a:pt x="1948" y="24283"/>
                  </a:cubicBezTo>
                  <a:cubicBezTo>
                    <a:pt x="1948" y="24664"/>
                    <a:pt x="1988" y="25036"/>
                    <a:pt x="2064" y="25393"/>
                  </a:cubicBezTo>
                  <a:cubicBezTo>
                    <a:pt x="878" y="25708"/>
                    <a:pt x="0" y="26837"/>
                    <a:pt x="0" y="28183"/>
                  </a:cubicBezTo>
                  <a:cubicBezTo>
                    <a:pt x="0" y="29335"/>
                    <a:pt x="645" y="30330"/>
                    <a:pt x="1573" y="30789"/>
                  </a:cubicBezTo>
                  <a:lnTo>
                    <a:pt x="1573" y="41197"/>
                  </a:lnTo>
                  <a:lnTo>
                    <a:pt x="29541" y="41197"/>
                  </a:lnTo>
                  <a:lnTo>
                    <a:pt x="27905" y="11960"/>
                  </a:lnTo>
                  <a:lnTo>
                    <a:pt x="27884" y="11570"/>
                  </a:lnTo>
                  <a:cubicBezTo>
                    <a:pt x="28207" y="11499"/>
                    <a:pt x="28519" y="11391"/>
                    <a:pt x="28819" y="11252"/>
                  </a:cubicBezTo>
                  <a:cubicBezTo>
                    <a:pt x="30669" y="10387"/>
                    <a:pt x="31976" y="8290"/>
                    <a:pt x="31973" y="5835"/>
                  </a:cubicBezTo>
                  <a:cubicBezTo>
                    <a:pt x="31973" y="2611"/>
                    <a:pt x="29716" y="0"/>
                    <a:pt x="26931" y="0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8634912" y="252355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grpSp>
          <p:nvGrpSpPr>
            <p:cNvPr id="1765" name="Google Shape;1765;p27"/>
            <p:cNvGrpSpPr/>
            <p:nvPr/>
          </p:nvGrpSpPr>
          <p:grpSpPr>
            <a:xfrm>
              <a:off x="8817958" y="910178"/>
              <a:ext cx="246464" cy="231319"/>
              <a:chOff x="5946283" y="1650903"/>
              <a:chExt cx="246464" cy="231319"/>
            </a:xfrm>
          </p:grpSpPr>
          <p:sp>
            <p:nvSpPr>
              <p:cNvPr id="1766" name="Google Shape;1766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67" name="Google Shape;1767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68" name="Google Shape;1768;p27"/>
            <p:cNvGrpSpPr/>
            <p:nvPr/>
          </p:nvGrpSpPr>
          <p:grpSpPr>
            <a:xfrm>
              <a:off x="3234620" y="4786378"/>
              <a:ext cx="246464" cy="231319"/>
              <a:chOff x="5946283" y="1650903"/>
              <a:chExt cx="246464" cy="231319"/>
            </a:xfrm>
          </p:grpSpPr>
          <p:sp>
            <p:nvSpPr>
              <p:cNvPr id="1769" name="Google Shape;1769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70" name="Google Shape;1770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771" name="Google Shape;1771;p27"/>
            <p:cNvGrpSpPr/>
            <p:nvPr/>
          </p:nvGrpSpPr>
          <p:grpSpPr>
            <a:xfrm>
              <a:off x="1731708" y="4633778"/>
              <a:ext cx="246464" cy="231319"/>
              <a:chOff x="5946283" y="1650903"/>
              <a:chExt cx="246464" cy="231319"/>
            </a:xfrm>
          </p:grpSpPr>
          <p:sp>
            <p:nvSpPr>
              <p:cNvPr id="1772" name="Google Shape;1772;p27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773" name="Google Shape;1773;p27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67" dirty="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774" name="Google Shape;1774;p27"/>
            <p:cNvSpPr/>
            <p:nvPr/>
          </p:nvSpPr>
          <p:spPr>
            <a:xfrm>
              <a:off x="8597751" y="33502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921576" y="53950"/>
              <a:ext cx="804672" cy="411195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2339700" y="97707"/>
              <a:ext cx="509099" cy="260133"/>
            </a:xfrm>
            <a:custGeom>
              <a:avLst/>
              <a:gdLst/>
              <a:ahLst/>
              <a:cxnLst/>
              <a:rect l="l" t="t" r="r" b="b"/>
              <a:pathLst>
                <a:path w="17031" h="8703" extrusionOk="0">
                  <a:moveTo>
                    <a:pt x="6476" y="1"/>
                  </a:moveTo>
                  <a:cubicBezTo>
                    <a:pt x="6471" y="1"/>
                    <a:pt x="6467" y="1"/>
                    <a:pt x="6463" y="1"/>
                  </a:cubicBezTo>
                  <a:cubicBezTo>
                    <a:pt x="5491" y="8"/>
                    <a:pt x="4656" y="419"/>
                    <a:pt x="4172" y="1597"/>
                  </a:cubicBezTo>
                  <a:cubicBezTo>
                    <a:pt x="3803" y="2495"/>
                    <a:pt x="3916" y="3589"/>
                    <a:pt x="3959" y="4426"/>
                  </a:cubicBezTo>
                  <a:cubicBezTo>
                    <a:pt x="3767" y="3640"/>
                    <a:pt x="3168" y="3195"/>
                    <a:pt x="2414" y="3195"/>
                  </a:cubicBezTo>
                  <a:cubicBezTo>
                    <a:pt x="2297" y="3195"/>
                    <a:pt x="2176" y="3206"/>
                    <a:pt x="2053" y="3227"/>
                  </a:cubicBezTo>
                  <a:cubicBezTo>
                    <a:pt x="1134" y="3390"/>
                    <a:pt x="400" y="4199"/>
                    <a:pt x="201" y="5110"/>
                  </a:cubicBezTo>
                  <a:cubicBezTo>
                    <a:pt x="1" y="6022"/>
                    <a:pt x="375" y="7929"/>
                    <a:pt x="567" y="8247"/>
                  </a:cubicBezTo>
                  <a:cubicBezTo>
                    <a:pt x="924" y="8586"/>
                    <a:pt x="3299" y="8703"/>
                    <a:pt x="6094" y="8703"/>
                  </a:cubicBezTo>
                  <a:cubicBezTo>
                    <a:pt x="10537" y="8703"/>
                    <a:pt x="16044" y="8407"/>
                    <a:pt x="16205" y="8238"/>
                  </a:cubicBezTo>
                  <a:cubicBezTo>
                    <a:pt x="16529" y="7895"/>
                    <a:pt x="16950" y="6312"/>
                    <a:pt x="16990" y="5371"/>
                  </a:cubicBezTo>
                  <a:cubicBezTo>
                    <a:pt x="17030" y="4430"/>
                    <a:pt x="16501" y="3445"/>
                    <a:pt x="15620" y="3113"/>
                  </a:cubicBezTo>
                  <a:cubicBezTo>
                    <a:pt x="15437" y="3044"/>
                    <a:pt x="15242" y="3011"/>
                    <a:pt x="15046" y="3011"/>
                  </a:cubicBezTo>
                  <a:cubicBezTo>
                    <a:pt x="14303" y="3011"/>
                    <a:pt x="13548" y="3482"/>
                    <a:pt x="13385" y="4208"/>
                  </a:cubicBezTo>
                  <a:cubicBezTo>
                    <a:pt x="13409" y="3414"/>
                    <a:pt x="13125" y="2594"/>
                    <a:pt x="12539" y="2057"/>
                  </a:cubicBezTo>
                  <a:cubicBezTo>
                    <a:pt x="12140" y="1692"/>
                    <a:pt x="11597" y="1479"/>
                    <a:pt x="11060" y="1479"/>
                  </a:cubicBezTo>
                  <a:cubicBezTo>
                    <a:pt x="10809" y="1479"/>
                    <a:pt x="10559" y="1525"/>
                    <a:pt x="10326" y="1625"/>
                  </a:cubicBezTo>
                  <a:cubicBezTo>
                    <a:pt x="9674" y="1907"/>
                    <a:pt x="9223" y="2629"/>
                    <a:pt x="9290" y="3327"/>
                  </a:cubicBezTo>
                  <a:lnTo>
                    <a:pt x="9290" y="3327"/>
                  </a:lnTo>
                  <a:cubicBezTo>
                    <a:pt x="9151" y="2595"/>
                    <a:pt x="8978" y="1860"/>
                    <a:pt x="8595" y="1225"/>
                  </a:cubicBezTo>
                  <a:cubicBezTo>
                    <a:pt x="8171" y="523"/>
                    <a:pt x="7296" y="1"/>
                    <a:pt x="6476" y="1"/>
                  </a:cubicBez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08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70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88219D-55DF-45EB-B25E-1C948F6C6EA0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E7CB2922-7094-437E-850F-5764ECB416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3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3764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hyperlink" Target="https://hoc10.vn/doc-sach/toan-3-tap-1/1/132/100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slide" Target="slide13.xml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microsoft.com/office/2007/relationships/media" Target="../media/media3.mp3"/><Relationship Id="rId21" Type="http://schemas.openxmlformats.org/officeDocument/2006/relationships/image" Target="../media/image27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audio" Target="../media/media2.mp3"/><Relationship Id="rId16" Type="http://schemas.microsoft.com/office/2007/relationships/hdphoto" Target="../media/hdphoto5.wdp"/><Relationship Id="rId20" Type="http://schemas.openxmlformats.org/officeDocument/2006/relationships/image" Target="../media/image19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6.png"/><Relationship Id="rId24" Type="http://schemas.openxmlformats.org/officeDocument/2006/relationships/image" Target="../media/image30.png"/><Relationship Id="rId5" Type="http://schemas.microsoft.com/office/2007/relationships/media" Target="../media/media4.mp3"/><Relationship Id="rId15" Type="http://schemas.openxmlformats.org/officeDocument/2006/relationships/image" Target="../media/image24.png"/><Relationship Id="rId23" Type="http://schemas.openxmlformats.org/officeDocument/2006/relationships/image" Target="../media/image29.jpeg"/><Relationship Id="rId10" Type="http://schemas.openxmlformats.org/officeDocument/2006/relationships/image" Target="../media/image21.png"/><Relationship Id="rId19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15.jpeg"/><Relationship Id="rId14" Type="http://schemas.microsoft.com/office/2007/relationships/hdphoto" Target="../media/hdphoto4.wdp"/><Relationship Id="rId2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31.png"/><Relationship Id="rId18" Type="http://schemas.openxmlformats.org/officeDocument/2006/relationships/image" Target="../media/image26.png"/><Relationship Id="rId3" Type="http://schemas.microsoft.com/office/2007/relationships/media" Target="../media/media3.mp3"/><Relationship Id="rId21" Type="http://schemas.openxmlformats.org/officeDocument/2006/relationships/image" Target="../media/image27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audio" Target="../media/media2.mp3"/><Relationship Id="rId16" Type="http://schemas.microsoft.com/office/2007/relationships/hdphoto" Target="../media/hdphoto7.wdp"/><Relationship Id="rId20" Type="http://schemas.openxmlformats.org/officeDocument/2006/relationships/image" Target="../media/image19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6.png"/><Relationship Id="rId24" Type="http://schemas.openxmlformats.org/officeDocument/2006/relationships/image" Target="../media/image30.png"/><Relationship Id="rId5" Type="http://schemas.microsoft.com/office/2007/relationships/media" Target="../media/media4.mp3"/><Relationship Id="rId15" Type="http://schemas.openxmlformats.org/officeDocument/2006/relationships/image" Target="../media/image32.png"/><Relationship Id="rId23" Type="http://schemas.openxmlformats.org/officeDocument/2006/relationships/image" Target="../media/image29.jpeg"/><Relationship Id="rId10" Type="http://schemas.openxmlformats.org/officeDocument/2006/relationships/image" Target="../media/image21.png"/><Relationship Id="rId19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15.jpeg"/><Relationship Id="rId14" Type="http://schemas.microsoft.com/office/2007/relationships/hdphoto" Target="../media/hdphoto6.wdp"/><Relationship Id="rId2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3" Type="http://schemas.microsoft.com/office/2007/relationships/media" Target="../media/media3.mp3"/><Relationship Id="rId21" Type="http://schemas.openxmlformats.org/officeDocument/2006/relationships/image" Target="../media/image27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audio" Target="../media/media2.mp3"/><Relationship Id="rId16" Type="http://schemas.microsoft.com/office/2007/relationships/hdphoto" Target="../media/hdphoto5.wdp"/><Relationship Id="rId20" Type="http://schemas.openxmlformats.org/officeDocument/2006/relationships/image" Target="../media/image19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6.png"/><Relationship Id="rId24" Type="http://schemas.openxmlformats.org/officeDocument/2006/relationships/image" Target="../media/image30.png"/><Relationship Id="rId5" Type="http://schemas.microsoft.com/office/2007/relationships/media" Target="../media/media4.mp3"/><Relationship Id="rId15" Type="http://schemas.openxmlformats.org/officeDocument/2006/relationships/image" Target="../media/image24.png"/><Relationship Id="rId23" Type="http://schemas.openxmlformats.org/officeDocument/2006/relationships/image" Target="../media/image29.jpeg"/><Relationship Id="rId10" Type="http://schemas.openxmlformats.org/officeDocument/2006/relationships/image" Target="../media/image21.png"/><Relationship Id="rId19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15.jpeg"/><Relationship Id="rId14" Type="http://schemas.microsoft.com/office/2007/relationships/hdphoto" Target="../media/hdphoto4.wdp"/><Relationship Id="rId2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13" Type="http://schemas.openxmlformats.org/officeDocument/2006/relationships/image" Target="../media/image33.png"/><Relationship Id="rId18" Type="http://schemas.openxmlformats.org/officeDocument/2006/relationships/image" Target="../media/image26.png"/><Relationship Id="rId3" Type="http://schemas.microsoft.com/office/2007/relationships/media" Target="../media/media3.mp3"/><Relationship Id="rId21" Type="http://schemas.openxmlformats.org/officeDocument/2006/relationships/image" Target="../media/image27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audio" Target="../media/media2.mp3"/><Relationship Id="rId16" Type="http://schemas.microsoft.com/office/2007/relationships/hdphoto" Target="../media/hdphoto9.wdp"/><Relationship Id="rId20" Type="http://schemas.openxmlformats.org/officeDocument/2006/relationships/image" Target="../media/image19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6.png"/><Relationship Id="rId24" Type="http://schemas.openxmlformats.org/officeDocument/2006/relationships/image" Target="../media/image30.png"/><Relationship Id="rId5" Type="http://schemas.microsoft.com/office/2007/relationships/media" Target="../media/media4.mp3"/><Relationship Id="rId15" Type="http://schemas.openxmlformats.org/officeDocument/2006/relationships/image" Target="../media/image34.png"/><Relationship Id="rId23" Type="http://schemas.openxmlformats.org/officeDocument/2006/relationships/image" Target="../media/image29.jpeg"/><Relationship Id="rId10" Type="http://schemas.openxmlformats.org/officeDocument/2006/relationships/image" Target="../media/image21.png"/><Relationship Id="rId19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15.jpeg"/><Relationship Id="rId14" Type="http://schemas.microsoft.com/office/2007/relationships/hdphoto" Target="../media/hdphoto8.wdp"/><Relationship Id="rId2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13" Type="http://schemas.openxmlformats.org/officeDocument/2006/relationships/image" Target="../media/image35.png"/><Relationship Id="rId18" Type="http://schemas.openxmlformats.org/officeDocument/2006/relationships/image" Target="../media/image26.png"/><Relationship Id="rId3" Type="http://schemas.microsoft.com/office/2007/relationships/media" Target="../media/media3.mp3"/><Relationship Id="rId21" Type="http://schemas.openxmlformats.org/officeDocument/2006/relationships/image" Target="../media/image27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2.png"/><Relationship Id="rId17" Type="http://schemas.openxmlformats.org/officeDocument/2006/relationships/image" Target="../media/image25.png"/><Relationship Id="rId2" Type="http://schemas.openxmlformats.org/officeDocument/2006/relationships/audio" Target="../media/media2.mp3"/><Relationship Id="rId16" Type="http://schemas.microsoft.com/office/2007/relationships/hdphoto" Target="../media/hdphoto11.wdp"/><Relationship Id="rId20" Type="http://schemas.openxmlformats.org/officeDocument/2006/relationships/image" Target="../media/image19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6.png"/><Relationship Id="rId24" Type="http://schemas.openxmlformats.org/officeDocument/2006/relationships/image" Target="../media/image30.png"/><Relationship Id="rId5" Type="http://schemas.microsoft.com/office/2007/relationships/media" Target="../media/media4.mp3"/><Relationship Id="rId15" Type="http://schemas.openxmlformats.org/officeDocument/2006/relationships/image" Target="../media/image36.png"/><Relationship Id="rId23" Type="http://schemas.openxmlformats.org/officeDocument/2006/relationships/image" Target="../media/image29.jpeg"/><Relationship Id="rId10" Type="http://schemas.openxmlformats.org/officeDocument/2006/relationships/image" Target="../media/image21.png"/><Relationship Id="rId19" Type="http://schemas.openxmlformats.org/officeDocument/2006/relationships/image" Target="../media/image5.png"/><Relationship Id="rId4" Type="http://schemas.openxmlformats.org/officeDocument/2006/relationships/audio" Target="../media/media3.mp3"/><Relationship Id="rId9" Type="http://schemas.openxmlformats.org/officeDocument/2006/relationships/image" Target="../media/image15.jpeg"/><Relationship Id="rId14" Type="http://schemas.microsoft.com/office/2007/relationships/hdphoto" Target="../media/hdphoto10.wdp"/><Relationship Id="rId2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32.png"/><Relationship Id="rId18" Type="http://schemas.openxmlformats.org/officeDocument/2006/relationships/image" Target="../media/image28.png"/><Relationship Id="rId3" Type="http://schemas.microsoft.com/office/2007/relationships/media" Target="../media/media3.mp3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media2.mp3"/><Relationship Id="rId16" Type="http://schemas.microsoft.com/office/2007/relationships/hdphoto" Target="../media/hdphoto12.wdp"/><Relationship Id="rId20" Type="http://schemas.openxmlformats.org/officeDocument/2006/relationships/image" Target="../media/image26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16.png"/><Relationship Id="rId24" Type="http://schemas.openxmlformats.org/officeDocument/2006/relationships/image" Target="../media/image30.png"/><Relationship Id="rId5" Type="http://schemas.microsoft.com/office/2007/relationships/media" Target="../media/media4.mp3"/><Relationship Id="rId15" Type="http://schemas.openxmlformats.org/officeDocument/2006/relationships/image" Target="../media/image37.png"/><Relationship Id="rId23" Type="http://schemas.openxmlformats.org/officeDocument/2006/relationships/image" Target="../media/image29.jpeg"/><Relationship Id="rId10" Type="http://schemas.openxmlformats.org/officeDocument/2006/relationships/image" Target="../media/image21.png"/><Relationship Id="rId19" Type="http://schemas.openxmlformats.org/officeDocument/2006/relationships/image" Target="../media/image25.png"/><Relationship Id="rId4" Type="http://schemas.openxmlformats.org/officeDocument/2006/relationships/audio" Target="../media/media3.mp3"/><Relationship Id="rId9" Type="http://schemas.openxmlformats.org/officeDocument/2006/relationships/image" Target="../media/image15.jpeg"/><Relationship Id="rId14" Type="http://schemas.microsoft.com/office/2007/relationships/hdphoto" Target="../media/hdphoto7.wdp"/><Relationship Id="rId2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hyperlink" Target="https://hoc10.vn/doc-sach/toan-3-tap-1/1/132/102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g"/><Relationship Id="rId10" Type="http://schemas.microsoft.com/office/2007/relationships/hdphoto" Target="../media/hdphoto1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hoc10.vn/doc-sach/toan-3-tap-1/1/132/102/" TargetMode="Externa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hoc10.vn/doc-sach/toan-3-tap-1/1/132/102/" TargetMode="Externa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hyperlink" Target="https://hoc10.vn/doc-sach/toan-3-tap-1/1/132/102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s://hoc10.vn/doc-sach/toan-3-tap-1/1/132/102/" TargetMode="Externa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7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04655" y="1849438"/>
            <a:ext cx="7412182" cy="2642098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CHÀO MỪNG CÁC </a:t>
            </a:r>
            <a:r>
              <a:rPr lang="en-US" sz="66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THẦY CÔ VÀ CÁC EM</a:t>
            </a:r>
            <a:endParaRPr lang="vi-VN" sz="6600" b="1" dirty="0">
              <a:ln/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</a:rPr>
              <a:t>ĐẾN VỚI TIẾT HỌC</a:t>
            </a:r>
            <a:endParaRPr lang="en-US" sz="6600" b="1" dirty="0">
              <a:ln/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0"/>
            <a:ext cx="1565275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1922698" y="2186663"/>
            <a:ext cx="8342602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– </a:t>
            </a:r>
            <a:r>
              <a:rPr lang="en-US" alt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lang="en-US" altLang="en-US" sz="4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3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7" y="1340654"/>
            <a:ext cx="3107051" cy="4176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0066" y="1680896"/>
            <a:ext cx="8065385" cy="2704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189" indent="-45718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933" dirty="0"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933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933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AF35A80-E786-4427-BA0F-3A948560E9E2}"/>
              </a:ext>
            </a:extLst>
          </p:cNvPr>
          <p:cNvGrpSpPr/>
          <p:nvPr/>
        </p:nvGrpSpPr>
        <p:grpSpPr>
          <a:xfrm>
            <a:off x="5047780" y="2882551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xmlns="" id="{A3C1C25B-C835-A1BB-77D9-8A7CF8E69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991D0AA-1BCB-4FD5-CE22-F1E1C7CF290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4851400"/>
            <a:ext cx="1277379" cy="69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xmlns="" id="{E1FE5A8B-E690-0352-9AF0-C10C3B51F34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6" b="33931"/>
          <a:stretch/>
        </p:blipFill>
        <p:spPr>
          <a:xfrm>
            <a:off x="3048000" y="3646851"/>
            <a:ext cx="7010400" cy="1306149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D0FA7A86-F3A2-0C68-F604-DECE8ECCB6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E6BA0A-6155-E846-20BC-DD4ED4ADE0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1600" y="-176480"/>
            <a:ext cx="680458" cy="75876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34057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27744" y="5921465"/>
            <a:ext cx="32152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7" name="Picture 12" descr="Hình ảnh có liên quan">
            <a:extLst>
              <a:ext uri="{FF2B5EF4-FFF2-40B4-BE49-F238E27FC236}">
                <a16:creationId xmlns:a16="http://schemas.microsoft.com/office/drawing/2014/main" xmlns="" id="{B4FAB624-6ED9-6D9B-8B42-718685AB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73543" y="1549775"/>
            <a:ext cx="1983789" cy="655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43E4AE-85C5-5EC9-E1FF-A23243DA5F20}"/>
              </a:ext>
            </a:extLst>
          </p:cNvPr>
          <p:cNvSpPr txBox="1"/>
          <p:nvPr/>
        </p:nvSpPr>
        <p:spPr>
          <a:xfrm>
            <a:off x="3960408" y="3969602"/>
            <a:ext cx="569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A267336-C245-D465-0CE1-E26E02541C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11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5F8BDBF-BC2A-F1D6-4CA3-A70C3D78D0A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xmlns="" id="{94EE0A55-72DC-D2CD-6104-5FF9214D231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2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xmlns="" id="{997F9F79-07E2-A9E2-49BE-33D13E47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times up">
            <a:extLst>
              <a:ext uri="{FF2B5EF4-FFF2-40B4-BE49-F238E27FC236}">
                <a16:creationId xmlns:a16="http://schemas.microsoft.com/office/drawing/2014/main" xmlns="" id="{E8E38D3E-4B32-0987-DD07-55495E653850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4" name="Rounded Rectangle 18">
              <a:extLst>
                <a:ext uri="{FF2B5EF4-FFF2-40B4-BE49-F238E27FC236}">
                  <a16:creationId xmlns:a16="http://schemas.microsoft.com/office/drawing/2014/main" xmlns="" id="{CCD391EF-7B4E-79A5-A202-ECAF241226CE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19">
              <a:extLst>
                <a:ext uri="{FF2B5EF4-FFF2-40B4-BE49-F238E27FC236}">
                  <a16:creationId xmlns:a16="http://schemas.microsoft.com/office/drawing/2014/main" xmlns="" id="{AFCE5C7A-1D12-A3CE-D9A1-CD61DBD6C68F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3" descr="C:\Users\ADMIN\Desktop\Picture2.png">
            <a:extLst>
              <a:ext uri="{FF2B5EF4-FFF2-40B4-BE49-F238E27FC236}">
                <a16:creationId xmlns:a16="http://schemas.microsoft.com/office/drawing/2014/main" xmlns="" id="{4EF35D96-086C-4B5A-F549-8DC674D77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3CB30CAE-0145-F086-F4B6-C432678C8797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2" name="Oval 32">
              <a:extLst>
                <a:ext uri="{FF2B5EF4-FFF2-40B4-BE49-F238E27FC236}">
                  <a16:creationId xmlns:a16="http://schemas.microsoft.com/office/drawing/2014/main" xmlns="" id="{72860A6E-CBA0-4AB6-7BDA-562B0394D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33">
              <a:extLst>
                <a:ext uri="{FF2B5EF4-FFF2-40B4-BE49-F238E27FC236}">
                  <a16:creationId xmlns:a16="http://schemas.microsoft.com/office/drawing/2014/main" xmlns="" id="{3196E4B3-ADD2-E9D2-97CE-6227AA6B7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3366F476-B365-6721-0200-04D7A32D75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11D0C975-1722-04E4-88B6-7243E7F0E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6" name="Rectangle 36">
              <a:extLst>
                <a:ext uri="{FF2B5EF4-FFF2-40B4-BE49-F238E27FC236}">
                  <a16:creationId xmlns:a16="http://schemas.microsoft.com/office/drawing/2014/main" xmlns="" id="{54F34C64-AC8F-D7AB-E35A-3622EE742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424B5A94-7C74-4451-699B-02E1F391CA3D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58" name="Oval 32">
              <a:extLst>
                <a:ext uri="{FF2B5EF4-FFF2-40B4-BE49-F238E27FC236}">
                  <a16:creationId xmlns:a16="http://schemas.microsoft.com/office/drawing/2014/main" xmlns="" id="{AFC6CD45-B4D2-3EE5-1EBC-3F548F10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33">
              <a:extLst>
                <a:ext uri="{FF2B5EF4-FFF2-40B4-BE49-F238E27FC236}">
                  <a16:creationId xmlns:a16="http://schemas.microsoft.com/office/drawing/2014/main" xmlns="" id="{DB797C8F-7F3B-029D-6FD5-4CDB68A6F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xmlns="" id="{026837EB-8DA8-F2D4-73E2-533D7EAB51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xmlns="" id="{F9BCBAAC-A98E-6295-8942-B1910C7E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2" name="Rectangle 36">
              <a:extLst>
                <a:ext uri="{FF2B5EF4-FFF2-40B4-BE49-F238E27FC236}">
                  <a16:creationId xmlns:a16="http://schemas.microsoft.com/office/drawing/2014/main" xmlns="" id="{9FB9EC61-C92D-822C-3B68-D060148CB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BDF5A6A7-405D-604B-9A4A-5C26FAFF8EA4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1024" name="Oval 32">
              <a:extLst>
                <a:ext uri="{FF2B5EF4-FFF2-40B4-BE49-F238E27FC236}">
                  <a16:creationId xmlns:a16="http://schemas.microsoft.com/office/drawing/2014/main" xmlns="" id="{88BBB371-D291-097A-46D5-F31AA2B47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5" name="Oval 33">
              <a:extLst>
                <a:ext uri="{FF2B5EF4-FFF2-40B4-BE49-F238E27FC236}">
                  <a16:creationId xmlns:a16="http://schemas.microsoft.com/office/drawing/2014/main" xmlns="" id="{48BEBFA2-44F7-B272-214D-9ECC84E33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7" name="Freeform 34">
              <a:extLst>
                <a:ext uri="{FF2B5EF4-FFF2-40B4-BE49-F238E27FC236}">
                  <a16:creationId xmlns:a16="http://schemas.microsoft.com/office/drawing/2014/main" xmlns="" id="{F3EDE9CB-842B-22B0-3D4E-E808F3BBE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0" name="Freeform 35">
              <a:extLst>
                <a:ext uri="{FF2B5EF4-FFF2-40B4-BE49-F238E27FC236}">
                  <a16:creationId xmlns:a16="http://schemas.microsoft.com/office/drawing/2014/main" xmlns="" id="{2878CFFA-582C-C8B4-E000-E8DBAF1AD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1" name="Rectangle 36">
              <a:extLst>
                <a:ext uri="{FF2B5EF4-FFF2-40B4-BE49-F238E27FC236}">
                  <a16:creationId xmlns:a16="http://schemas.microsoft.com/office/drawing/2014/main" xmlns="" id="{BC021FF2-631F-D5B2-AE40-3C18D91860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xmlns="" id="{27986845-A3BC-DB64-75C8-2188FCD9F34B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1033" name="Oval 32">
              <a:extLst>
                <a:ext uri="{FF2B5EF4-FFF2-40B4-BE49-F238E27FC236}">
                  <a16:creationId xmlns:a16="http://schemas.microsoft.com/office/drawing/2014/main" xmlns="" id="{3260A421-C2B3-2D62-B326-166F179CE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4" name="Oval 33">
              <a:extLst>
                <a:ext uri="{FF2B5EF4-FFF2-40B4-BE49-F238E27FC236}">
                  <a16:creationId xmlns:a16="http://schemas.microsoft.com/office/drawing/2014/main" xmlns="" id="{8729D44C-3B17-DDDB-BCF1-911B8C025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5" name="Freeform 34">
              <a:extLst>
                <a:ext uri="{FF2B5EF4-FFF2-40B4-BE49-F238E27FC236}">
                  <a16:creationId xmlns:a16="http://schemas.microsoft.com/office/drawing/2014/main" xmlns="" id="{58F292CD-A888-5BF3-1350-D0265D09E3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6" name="Freeform 35">
              <a:extLst>
                <a:ext uri="{FF2B5EF4-FFF2-40B4-BE49-F238E27FC236}">
                  <a16:creationId xmlns:a16="http://schemas.microsoft.com/office/drawing/2014/main" xmlns="" id="{D3CE5177-48AB-36D3-2BB1-97A7D001F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7" name="Rectangle 36">
              <a:extLst>
                <a:ext uri="{FF2B5EF4-FFF2-40B4-BE49-F238E27FC236}">
                  <a16:creationId xmlns:a16="http://schemas.microsoft.com/office/drawing/2014/main" xmlns="" id="{2E92AD74-3013-0746-91A8-DCC1E35CF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38" name="Oval 107">
            <a:extLst>
              <a:ext uri="{FF2B5EF4-FFF2-40B4-BE49-F238E27FC236}">
                <a16:creationId xmlns:a16="http://schemas.microsoft.com/office/drawing/2014/main" xmlns="" id="{FE1639EA-C333-6D13-BAF8-AAF219FF9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39" name="Explosion 2 48">
            <a:extLst>
              <a:ext uri="{FF2B5EF4-FFF2-40B4-BE49-F238E27FC236}">
                <a16:creationId xmlns:a16="http://schemas.microsoft.com/office/drawing/2014/main" xmlns="" id="{4C2F27AE-300E-5869-B6B9-99FAE9F4AEC2}"/>
              </a:ext>
            </a:extLst>
          </p:cNvPr>
          <p:cNvSpPr/>
          <p:nvPr/>
        </p:nvSpPr>
        <p:spPr>
          <a:xfrm>
            <a:off x="931636" y="-77633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1040" name="Picture 1039" descr="Logo, company name&#10;&#10;Description automatically generated">
            <a:extLst>
              <a:ext uri="{FF2B5EF4-FFF2-40B4-BE49-F238E27FC236}">
                <a16:creationId xmlns:a16="http://schemas.microsoft.com/office/drawing/2014/main" xmlns="" id="{BBEF7A05-E47B-360F-6164-FF4BA0546C2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0A52E45-5AFA-1BC0-1341-3CFD2034894D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70214" b="52762"/>
          <a:stretch/>
        </p:blipFill>
        <p:spPr>
          <a:xfrm>
            <a:off x="6096000" y="4833341"/>
            <a:ext cx="1960738" cy="8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43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1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19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1039" grpId="0" animBg="1"/>
      <p:bldP spid="103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17834" y="5892800"/>
            <a:ext cx="3253818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2" y="5892800"/>
            <a:ext cx="2937564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3181691" y="-47357"/>
            <a:ext cx="2057432" cy="14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2" name="Picture 12" descr="Hình ảnh có liên quan">
            <a:extLst>
              <a:ext uri="{FF2B5EF4-FFF2-40B4-BE49-F238E27FC236}">
                <a16:creationId xmlns:a16="http://schemas.microsoft.com/office/drawing/2014/main" xmlns="" id="{5265656D-0870-D6FF-DE1C-30CA3107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6407" y="1358983"/>
            <a:ext cx="1983789" cy="6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05CA0EEB-3310-DD1D-769F-2A2732EEC4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5326781-761B-BFDA-7ED2-39F1D86CAB0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xmlns="" id="{170ED68F-DD7F-881A-0E41-DA12B1ABF13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4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xmlns="" id="{009333A8-8A69-BEB5-4C9A-D80E7331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times up">
            <a:extLst>
              <a:ext uri="{FF2B5EF4-FFF2-40B4-BE49-F238E27FC236}">
                <a16:creationId xmlns:a16="http://schemas.microsoft.com/office/drawing/2014/main" xmlns="" id="{5A0A34B2-DF10-789D-0BB9-EE00CC06A44F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11" name="Rounded Rectangle 18">
              <a:extLst>
                <a:ext uri="{FF2B5EF4-FFF2-40B4-BE49-F238E27FC236}">
                  <a16:creationId xmlns:a16="http://schemas.microsoft.com/office/drawing/2014/main" xmlns="" id="{FBFC3D9A-C1D1-119C-28F5-3E405B4BEB1E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9">
              <a:extLst>
                <a:ext uri="{FF2B5EF4-FFF2-40B4-BE49-F238E27FC236}">
                  <a16:creationId xmlns:a16="http://schemas.microsoft.com/office/drawing/2014/main" xmlns="" id="{7E4A6610-0BE0-A524-3832-ED98FAB9A9C5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3" descr="C:\Users\ADMIN\Desktop\Picture2.png">
            <a:extLst>
              <a:ext uri="{FF2B5EF4-FFF2-40B4-BE49-F238E27FC236}">
                <a16:creationId xmlns:a16="http://schemas.microsoft.com/office/drawing/2014/main" xmlns="" id="{7E19D492-E1FA-B338-C3D1-A6BEFED3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501435F-41A1-D019-98AC-26EA6B5B6D92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2" name="Oval 32">
              <a:extLst>
                <a:ext uri="{FF2B5EF4-FFF2-40B4-BE49-F238E27FC236}">
                  <a16:creationId xmlns:a16="http://schemas.microsoft.com/office/drawing/2014/main" xmlns="" id="{45E8996C-939C-56C6-2113-2BB331506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33">
              <a:extLst>
                <a:ext uri="{FF2B5EF4-FFF2-40B4-BE49-F238E27FC236}">
                  <a16:creationId xmlns:a16="http://schemas.microsoft.com/office/drawing/2014/main" xmlns="" id="{D264E3BA-87E7-841C-4788-419A66087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xmlns="" id="{E0CFB552-41D2-6CF3-9DDE-4493B3626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xmlns="" id="{6FDA780F-5DFB-9D00-FCF4-16274DB91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6" name="Rectangle 36">
              <a:extLst>
                <a:ext uri="{FF2B5EF4-FFF2-40B4-BE49-F238E27FC236}">
                  <a16:creationId xmlns:a16="http://schemas.microsoft.com/office/drawing/2014/main" xmlns="" id="{34F4F100-5AE5-6F63-35F3-7C06BE934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C7495FB4-C076-8A5A-1D03-16F921848594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58" name="Oval 32">
              <a:extLst>
                <a:ext uri="{FF2B5EF4-FFF2-40B4-BE49-F238E27FC236}">
                  <a16:creationId xmlns:a16="http://schemas.microsoft.com/office/drawing/2014/main" xmlns="" id="{D62169F6-CB66-CCD8-7E77-51848EFD0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33">
              <a:extLst>
                <a:ext uri="{FF2B5EF4-FFF2-40B4-BE49-F238E27FC236}">
                  <a16:creationId xmlns:a16="http://schemas.microsoft.com/office/drawing/2014/main" xmlns="" id="{C654FC2F-5C1B-1A25-46C6-CAAE9B230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xmlns="" id="{AC14C696-A16D-E33F-9EDA-D98ED47EF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xmlns="" id="{92BB0B30-F559-F45B-C7E5-BC912ED79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2" name="Rectangle 36">
              <a:extLst>
                <a:ext uri="{FF2B5EF4-FFF2-40B4-BE49-F238E27FC236}">
                  <a16:creationId xmlns:a16="http://schemas.microsoft.com/office/drawing/2014/main" xmlns="" id="{B0D379AA-BE8D-DCD6-637D-53D2687D6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34CAC348-3B23-55D9-BDA1-E457A46F838D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4096" name="Oval 32">
              <a:extLst>
                <a:ext uri="{FF2B5EF4-FFF2-40B4-BE49-F238E27FC236}">
                  <a16:creationId xmlns:a16="http://schemas.microsoft.com/office/drawing/2014/main" xmlns="" id="{E89027AA-9CC6-2AF7-2405-C48384B16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097" name="Oval 33">
              <a:extLst>
                <a:ext uri="{FF2B5EF4-FFF2-40B4-BE49-F238E27FC236}">
                  <a16:creationId xmlns:a16="http://schemas.microsoft.com/office/drawing/2014/main" xmlns="" id="{44C390FA-BDA4-D60B-A719-35B6B5BD5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0" name="Freeform 34">
              <a:extLst>
                <a:ext uri="{FF2B5EF4-FFF2-40B4-BE49-F238E27FC236}">
                  <a16:creationId xmlns:a16="http://schemas.microsoft.com/office/drawing/2014/main" xmlns="" id="{28C62A5E-A627-CA33-D864-92FD3F739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1" name="Freeform 35">
              <a:extLst>
                <a:ext uri="{FF2B5EF4-FFF2-40B4-BE49-F238E27FC236}">
                  <a16:creationId xmlns:a16="http://schemas.microsoft.com/office/drawing/2014/main" xmlns="" id="{74021E11-7D3A-8967-A1B5-BCC23B543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2" name="Rectangle 36">
              <a:extLst>
                <a:ext uri="{FF2B5EF4-FFF2-40B4-BE49-F238E27FC236}">
                  <a16:creationId xmlns:a16="http://schemas.microsoft.com/office/drawing/2014/main" xmlns="" id="{ED8E71D7-7553-A847-C897-3FFD3BDFD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03" name="Group 4102">
            <a:extLst>
              <a:ext uri="{FF2B5EF4-FFF2-40B4-BE49-F238E27FC236}">
                <a16:creationId xmlns:a16="http://schemas.microsoft.com/office/drawing/2014/main" xmlns="" id="{89847032-E8A9-5404-76EA-03E61617E59E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4104" name="Oval 32">
              <a:extLst>
                <a:ext uri="{FF2B5EF4-FFF2-40B4-BE49-F238E27FC236}">
                  <a16:creationId xmlns:a16="http://schemas.microsoft.com/office/drawing/2014/main" xmlns="" id="{314D1F6C-CAC5-77BB-2A40-1B940C872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5" name="Oval 33">
              <a:extLst>
                <a:ext uri="{FF2B5EF4-FFF2-40B4-BE49-F238E27FC236}">
                  <a16:creationId xmlns:a16="http://schemas.microsoft.com/office/drawing/2014/main" xmlns="" id="{9E77A208-D241-8C43-27E0-613114E9C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6" name="Freeform 34">
              <a:extLst>
                <a:ext uri="{FF2B5EF4-FFF2-40B4-BE49-F238E27FC236}">
                  <a16:creationId xmlns:a16="http://schemas.microsoft.com/office/drawing/2014/main" xmlns="" id="{016FE487-BE68-481E-CD3D-8D054FC5AE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7" name="Freeform 35">
              <a:extLst>
                <a:ext uri="{FF2B5EF4-FFF2-40B4-BE49-F238E27FC236}">
                  <a16:creationId xmlns:a16="http://schemas.microsoft.com/office/drawing/2014/main" xmlns="" id="{B349A445-0C23-BA6A-A916-B7177185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08" name="Rectangle 36">
              <a:extLst>
                <a:ext uri="{FF2B5EF4-FFF2-40B4-BE49-F238E27FC236}">
                  <a16:creationId xmlns:a16="http://schemas.microsoft.com/office/drawing/2014/main" xmlns="" id="{EF5D9A6B-E892-19BF-8353-671EEFE53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109" name="Oval 107">
            <a:extLst>
              <a:ext uri="{FF2B5EF4-FFF2-40B4-BE49-F238E27FC236}">
                <a16:creationId xmlns:a16="http://schemas.microsoft.com/office/drawing/2014/main" xmlns="" id="{DB35140B-EF54-2CC6-5C6C-EE9E8E79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110" name="Explosion 2 48">
            <a:extLst>
              <a:ext uri="{FF2B5EF4-FFF2-40B4-BE49-F238E27FC236}">
                <a16:creationId xmlns:a16="http://schemas.microsoft.com/office/drawing/2014/main" xmlns="" id="{92D18AF0-33DD-6B4C-799B-661A5A0948F9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4111" name="Picture 4110" descr="Logo, company name&#10;&#10;Description automatically generated">
            <a:extLst>
              <a:ext uri="{FF2B5EF4-FFF2-40B4-BE49-F238E27FC236}">
                <a16:creationId xmlns:a16="http://schemas.microsoft.com/office/drawing/2014/main" xmlns="" id="{9481D6FF-AA62-1BE9-D08A-A803D00317A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9413E8-35B3-7613-A221-EBA3C84AA45D}"/>
              </a:ext>
            </a:extLst>
          </p:cNvPr>
          <p:cNvSpPr txBox="1"/>
          <p:nvPr/>
        </p:nvSpPr>
        <p:spPr>
          <a:xfrm>
            <a:off x="3606012" y="4043652"/>
            <a:ext cx="574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774FAE9-9096-21A7-0615-CAEFD13F9FDE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29785" t="-6914" r="42105" b="56123"/>
          <a:stretch/>
        </p:blipFill>
        <p:spPr>
          <a:xfrm>
            <a:off x="5675768" y="4827296"/>
            <a:ext cx="1633077" cy="84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43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4110" grpId="0" animBg="1"/>
      <p:bldP spid="41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4303184" y="-49594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34057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3132668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19" y="29896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3010573" y="-310049"/>
            <a:ext cx="2441289" cy="1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41" y="22878"/>
            <a:ext cx="2021417" cy="133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7" name="Picture 12" descr="Hình ảnh có liên quan">
            <a:extLst>
              <a:ext uri="{FF2B5EF4-FFF2-40B4-BE49-F238E27FC236}">
                <a16:creationId xmlns:a16="http://schemas.microsoft.com/office/drawing/2014/main" xmlns="" id="{B4FAB624-6ED9-6D9B-8B42-718685ABE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9597" y="1500071"/>
            <a:ext cx="1983789" cy="66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FA267336-C245-D465-0CE1-E26E02541C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2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4482DE84-86CB-70A1-2F2F-28C977FBDB0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xmlns="" id="{FDE4D7FE-6E0B-E3CB-831A-0C708FF9F51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xmlns="" id="{6CCD2AB2-7CD1-E2D8-8E96-E1003833E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times up">
            <a:extLst>
              <a:ext uri="{FF2B5EF4-FFF2-40B4-BE49-F238E27FC236}">
                <a16:creationId xmlns:a16="http://schemas.microsoft.com/office/drawing/2014/main" xmlns="" id="{9BB7D4A8-5E75-8FA1-7DA8-C1105EB61EF9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52" name="Rounded Rectangle 18">
              <a:extLst>
                <a:ext uri="{FF2B5EF4-FFF2-40B4-BE49-F238E27FC236}">
                  <a16:creationId xmlns:a16="http://schemas.microsoft.com/office/drawing/2014/main" xmlns="" id="{4B734ACD-AA00-0964-6C85-7245253BFD4F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19">
              <a:extLst>
                <a:ext uri="{FF2B5EF4-FFF2-40B4-BE49-F238E27FC236}">
                  <a16:creationId xmlns:a16="http://schemas.microsoft.com/office/drawing/2014/main" xmlns="" id="{483EF2AA-1D28-7C8D-602C-8503C09785A2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4" name="Picture 3" descr="C:\Users\ADMIN\Desktop\Picture2.png">
            <a:extLst>
              <a:ext uri="{FF2B5EF4-FFF2-40B4-BE49-F238E27FC236}">
                <a16:creationId xmlns:a16="http://schemas.microsoft.com/office/drawing/2014/main" xmlns="" id="{01EF007F-658E-E42D-8954-AB5B2E74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FF461607-054A-D248-062A-84C22A7241CC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6" name="Oval 32">
              <a:extLst>
                <a:ext uri="{FF2B5EF4-FFF2-40B4-BE49-F238E27FC236}">
                  <a16:creationId xmlns:a16="http://schemas.microsoft.com/office/drawing/2014/main" xmlns="" id="{B34731B7-15C5-B206-90A6-EF102A903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33">
              <a:extLst>
                <a:ext uri="{FF2B5EF4-FFF2-40B4-BE49-F238E27FC236}">
                  <a16:creationId xmlns:a16="http://schemas.microsoft.com/office/drawing/2014/main" xmlns="" id="{DE6A5453-F3CC-6DF8-61B7-70ED33136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xmlns="" id="{B269E468-DA9C-FF49-5210-0CBCC8734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xmlns="" id="{9A2BE87E-CB6D-ED49-F877-31305F4D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Rectangle 36">
              <a:extLst>
                <a:ext uri="{FF2B5EF4-FFF2-40B4-BE49-F238E27FC236}">
                  <a16:creationId xmlns:a16="http://schemas.microsoft.com/office/drawing/2014/main" xmlns="" id="{40C27857-3BBF-48FA-3FCB-170341E66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4142DE6B-E8FF-22A2-DF93-772F7D6CE4CB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62" name="Oval 32">
              <a:extLst>
                <a:ext uri="{FF2B5EF4-FFF2-40B4-BE49-F238E27FC236}">
                  <a16:creationId xmlns:a16="http://schemas.microsoft.com/office/drawing/2014/main" xmlns="" id="{B2497237-A473-3E75-74E2-605666784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33">
              <a:extLst>
                <a:ext uri="{FF2B5EF4-FFF2-40B4-BE49-F238E27FC236}">
                  <a16:creationId xmlns:a16="http://schemas.microsoft.com/office/drawing/2014/main" xmlns="" id="{E39E2F58-17B0-2DE8-1F22-1842694F3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4" name="Freeform 34">
              <a:extLst>
                <a:ext uri="{FF2B5EF4-FFF2-40B4-BE49-F238E27FC236}">
                  <a16:creationId xmlns:a16="http://schemas.microsoft.com/office/drawing/2014/main" xmlns="" id="{97FD9830-8FC9-B7DB-CDA8-533A5350B0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5" name="Freeform 35">
              <a:extLst>
                <a:ext uri="{FF2B5EF4-FFF2-40B4-BE49-F238E27FC236}">
                  <a16:creationId xmlns:a16="http://schemas.microsoft.com/office/drawing/2014/main" xmlns="" id="{A4F2F13D-31E6-08DD-36A2-FE10805BC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7" name="Rectangle 36">
              <a:extLst>
                <a:ext uri="{FF2B5EF4-FFF2-40B4-BE49-F238E27FC236}">
                  <a16:creationId xmlns:a16="http://schemas.microsoft.com/office/drawing/2014/main" xmlns="" id="{7EED4813-2146-4BBF-984D-FE06CB043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xmlns="" id="{10C4B8FF-9E87-EE7A-E850-CE2AAE13A86C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1031" name="Oval 32">
              <a:extLst>
                <a:ext uri="{FF2B5EF4-FFF2-40B4-BE49-F238E27FC236}">
                  <a16:creationId xmlns:a16="http://schemas.microsoft.com/office/drawing/2014/main" xmlns="" id="{0E33E40F-F687-F874-9F4F-1BCA6559C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2" name="Oval 33">
              <a:extLst>
                <a:ext uri="{FF2B5EF4-FFF2-40B4-BE49-F238E27FC236}">
                  <a16:creationId xmlns:a16="http://schemas.microsoft.com/office/drawing/2014/main" xmlns="" id="{F259A0D3-0278-B6F5-A4C2-1EAD97A21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3" name="Freeform 34">
              <a:extLst>
                <a:ext uri="{FF2B5EF4-FFF2-40B4-BE49-F238E27FC236}">
                  <a16:creationId xmlns:a16="http://schemas.microsoft.com/office/drawing/2014/main" xmlns="" id="{1A63326E-ADF5-1AB9-3C69-0F03AED27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35">
              <a:extLst>
                <a:ext uri="{FF2B5EF4-FFF2-40B4-BE49-F238E27FC236}">
                  <a16:creationId xmlns:a16="http://schemas.microsoft.com/office/drawing/2014/main" xmlns="" id="{B248C502-BCA0-91FA-CEBF-10A8CEB36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5" name="Rectangle 36">
              <a:extLst>
                <a:ext uri="{FF2B5EF4-FFF2-40B4-BE49-F238E27FC236}">
                  <a16:creationId xmlns:a16="http://schemas.microsoft.com/office/drawing/2014/main" xmlns="" id="{99ABFAFE-1499-E550-FA6A-F9F03486C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xmlns="" id="{0B2A792F-464E-57F2-85E8-2932DB539DCC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1037" name="Oval 32">
              <a:extLst>
                <a:ext uri="{FF2B5EF4-FFF2-40B4-BE49-F238E27FC236}">
                  <a16:creationId xmlns:a16="http://schemas.microsoft.com/office/drawing/2014/main" xmlns="" id="{D92E7930-455A-49D6-A73E-1408216C6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8" name="Oval 33">
              <a:extLst>
                <a:ext uri="{FF2B5EF4-FFF2-40B4-BE49-F238E27FC236}">
                  <a16:creationId xmlns:a16="http://schemas.microsoft.com/office/drawing/2014/main" xmlns="" id="{B56E5591-52C6-DBC5-8597-199C7D817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9" name="Freeform 34">
              <a:extLst>
                <a:ext uri="{FF2B5EF4-FFF2-40B4-BE49-F238E27FC236}">
                  <a16:creationId xmlns:a16="http://schemas.microsoft.com/office/drawing/2014/main" xmlns="" id="{F50DDDC5-504E-52A7-C1BE-8B217541FB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0" name="Freeform 35">
              <a:extLst>
                <a:ext uri="{FF2B5EF4-FFF2-40B4-BE49-F238E27FC236}">
                  <a16:creationId xmlns:a16="http://schemas.microsoft.com/office/drawing/2014/main" xmlns="" id="{48097247-3B83-2298-A7DC-3F7A081D1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1" name="Rectangle 36">
              <a:extLst>
                <a:ext uri="{FF2B5EF4-FFF2-40B4-BE49-F238E27FC236}">
                  <a16:creationId xmlns:a16="http://schemas.microsoft.com/office/drawing/2014/main" xmlns="" id="{825B0AEA-7AB3-357A-65FB-05A6CCA6B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42" name="Oval 107">
            <a:extLst>
              <a:ext uri="{FF2B5EF4-FFF2-40B4-BE49-F238E27FC236}">
                <a16:creationId xmlns:a16="http://schemas.microsoft.com/office/drawing/2014/main" xmlns="" id="{4E357FB1-750E-45B2-C1DB-00AB0BB4C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3" name="Explosion 2 48">
            <a:extLst>
              <a:ext uri="{FF2B5EF4-FFF2-40B4-BE49-F238E27FC236}">
                <a16:creationId xmlns:a16="http://schemas.microsoft.com/office/drawing/2014/main" xmlns="" id="{42940087-1484-58EC-D837-02A87B76053C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1044" name="Picture 1043" descr="Logo, company name&#10;&#10;Description automatically generated">
            <a:extLst>
              <a:ext uri="{FF2B5EF4-FFF2-40B4-BE49-F238E27FC236}">
                <a16:creationId xmlns:a16="http://schemas.microsoft.com/office/drawing/2014/main" xmlns="" id="{02465570-249E-B860-D82F-7FE2393666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A13F9A-106C-B8D0-E347-9C6990495129}"/>
              </a:ext>
            </a:extLst>
          </p:cNvPr>
          <p:cNvSpPr txBox="1"/>
          <p:nvPr/>
        </p:nvSpPr>
        <p:spPr>
          <a:xfrm>
            <a:off x="3753789" y="3980801"/>
            <a:ext cx="579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F18AEC6-3B39-EC37-C9B4-C3AA6F152010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62242" b="54505"/>
          <a:stretch/>
        </p:blipFill>
        <p:spPr>
          <a:xfrm>
            <a:off x="5553327" y="4965501"/>
            <a:ext cx="2193549" cy="75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43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1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19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1043" grpId="0" animBg="1"/>
      <p:bldP spid="10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3149601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3352800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3478825" y="-64474"/>
            <a:ext cx="1813984" cy="13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4992655" y="-155492"/>
            <a:ext cx="1513908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2" name="Picture 12" descr="Hình ảnh có liên quan">
            <a:extLst>
              <a:ext uri="{FF2B5EF4-FFF2-40B4-BE49-F238E27FC236}">
                <a16:creationId xmlns:a16="http://schemas.microsoft.com/office/drawing/2014/main" xmlns="" id="{9C82F03F-D270-69AF-82F9-6F1AF5F09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68636" y="1517964"/>
            <a:ext cx="1983789" cy="661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F6F4449-6D33-38DF-7B2F-2C525FF4FB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AC47B448-D637-48F3-E84D-B6B61C95C0C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xmlns="" id="{4C5FEAF9-5B8A-FC16-FFAE-9DD9561C0A6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xmlns="" id="{F46AFE1D-03EF-240A-329F-D237BF234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" name="times up">
            <a:extLst>
              <a:ext uri="{FF2B5EF4-FFF2-40B4-BE49-F238E27FC236}">
                <a16:creationId xmlns:a16="http://schemas.microsoft.com/office/drawing/2014/main" xmlns="" id="{2A27BAE2-913A-04F7-E2B4-D24266261DEC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52" name="Rounded Rectangle 18">
              <a:extLst>
                <a:ext uri="{FF2B5EF4-FFF2-40B4-BE49-F238E27FC236}">
                  <a16:creationId xmlns:a16="http://schemas.microsoft.com/office/drawing/2014/main" xmlns="" id="{B311D011-F34D-2526-F044-9B2A3E9D4FE8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19">
              <a:extLst>
                <a:ext uri="{FF2B5EF4-FFF2-40B4-BE49-F238E27FC236}">
                  <a16:creationId xmlns:a16="http://schemas.microsoft.com/office/drawing/2014/main" xmlns="" id="{71A0C8DB-F5A3-A29F-CAAB-8E12CB4A16E7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4" name="Picture 3" descr="C:\Users\ADMIN\Desktop\Picture2.png">
            <a:extLst>
              <a:ext uri="{FF2B5EF4-FFF2-40B4-BE49-F238E27FC236}">
                <a16:creationId xmlns:a16="http://schemas.microsoft.com/office/drawing/2014/main" xmlns="" id="{E80F6682-B019-9DF1-9F62-25481FA44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6E12D73F-DCE7-C811-EA52-92C04952B084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6" name="Oval 32">
              <a:extLst>
                <a:ext uri="{FF2B5EF4-FFF2-40B4-BE49-F238E27FC236}">
                  <a16:creationId xmlns:a16="http://schemas.microsoft.com/office/drawing/2014/main" xmlns="" id="{B2EB8492-336C-BC18-7A1F-68836E3DD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33">
              <a:extLst>
                <a:ext uri="{FF2B5EF4-FFF2-40B4-BE49-F238E27FC236}">
                  <a16:creationId xmlns:a16="http://schemas.microsoft.com/office/drawing/2014/main" xmlns="" id="{7404D9AE-F1D1-65D3-D6B8-04DB23E73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xmlns="" id="{D9F144AE-5DC4-F68A-3C05-4995DD266F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xmlns="" id="{4F8C90B3-43F0-1B82-EC29-BA7E1F801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Rectangle 36">
              <a:extLst>
                <a:ext uri="{FF2B5EF4-FFF2-40B4-BE49-F238E27FC236}">
                  <a16:creationId xmlns:a16="http://schemas.microsoft.com/office/drawing/2014/main" xmlns="" id="{1CA05AB0-2395-E7F7-2035-995736AA1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62487656-5B49-8B5A-941E-91EB6F5CE4EF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62" name="Oval 32">
              <a:extLst>
                <a:ext uri="{FF2B5EF4-FFF2-40B4-BE49-F238E27FC236}">
                  <a16:creationId xmlns:a16="http://schemas.microsoft.com/office/drawing/2014/main" xmlns="" id="{5345EDA5-FF12-E90C-DB95-F1267E63C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3" name="Oval 33">
              <a:extLst>
                <a:ext uri="{FF2B5EF4-FFF2-40B4-BE49-F238E27FC236}">
                  <a16:creationId xmlns:a16="http://schemas.microsoft.com/office/drawing/2014/main" xmlns="" id="{ABADFE07-8816-0316-D97F-C12BF1D7A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4" name="Freeform 34">
              <a:extLst>
                <a:ext uri="{FF2B5EF4-FFF2-40B4-BE49-F238E27FC236}">
                  <a16:creationId xmlns:a16="http://schemas.microsoft.com/office/drawing/2014/main" xmlns="" id="{DF531687-1640-F377-3DD6-CE085E31C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5" name="Freeform 35">
              <a:extLst>
                <a:ext uri="{FF2B5EF4-FFF2-40B4-BE49-F238E27FC236}">
                  <a16:creationId xmlns:a16="http://schemas.microsoft.com/office/drawing/2014/main" xmlns="" id="{E68A39BA-5F4D-CA4F-2F44-7B7F5F8EA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7" name="Rectangle 36">
              <a:extLst>
                <a:ext uri="{FF2B5EF4-FFF2-40B4-BE49-F238E27FC236}">
                  <a16:creationId xmlns:a16="http://schemas.microsoft.com/office/drawing/2014/main" xmlns="" id="{FAB282F9-3320-F10B-AA1D-0D6A28F0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xmlns="" id="{BCE0BBAC-1A28-74AF-87AE-609164776D1B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1031" name="Oval 32">
              <a:extLst>
                <a:ext uri="{FF2B5EF4-FFF2-40B4-BE49-F238E27FC236}">
                  <a16:creationId xmlns:a16="http://schemas.microsoft.com/office/drawing/2014/main" xmlns="" id="{AB6CEA9D-9FF7-2E71-AFA3-CCA9DA8CD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2" name="Oval 33">
              <a:extLst>
                <a:ext uri="{FF2B5EF4-FFF2-40B4-BE49-F238E27FC236}">
                  <a16:creationId xmlns:a16="http://schemas.microsoft.com/office/drawing/2014/main" xmlns="" id="{95F4C182-ECD0-25A7-343A-F7FA6FC6D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3" name="Freeform 34">
              <a:extLst>
                <a:ext uri="{FF2B5EF4-FFF2-40B4-BE49-F238E27FC236}">
                  <a16:creationId xmlns:a16="http://schemas.microsoft.com/office/drawing/2014/main" xmlns="" id="{06415690-1DDA-703B-77D3-5BF56697FC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4" name="Freeform 35">
              <a:extLst>
                <a:ext uri="{FF2B5EF4-FFF2-40B4-BE49-F238E27FC236}">
                  <a16:creationId xmlns:a16="http://schemas.microsoft.com/office/drawing/2014/main" xmlns="" id="{E33F0835-5EB3-6AFE-87DD-4D7FFDEE4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5" name="Rectangle 36">
              <a:extLst>
                <a:ext uri="{FF2B5EF4-FFF2-40B4-BE49-F238E27FC236}">
                  <a16:creationId xmlns:a16="http://schemas.microsoft.com/office/drawing/2014/main" xmlns="" id="{960EF300-F3EE-1A1D-BBFF-33D045434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6" name="Group 1035">
            <a:extLst>
              <a:ext uri="{FF2B5EF4-FFF2-40B4-BE49-F238E27FC236}">
                <a16:creationId xmlns:a16="http://schemas.microsoft.com/office/drawing/2014/main" xmlns="" id="{1037B6ED-C57C-0DE4-824F-781362154419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1037" name="Oval 32">
              <a:extLst>
                <a:ext uri="{FF2B5EF4-FFF2-40B4-BE49-F238E27FC236}">
                  <a16:creationId xmlns:a16="http://schemas.microsoft.com/office/drawing/2014/main" xmlns="" id="{ACA41B84-03F3-FC51-E55E-328061A041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8" name="Oval 33">
              <a:extLst>
                <a:ext uri="{FF2B5EF4-FFF2-40B4-BE49-F238E27FC236}">
                  <a16:creationId xmlns:a16="http://schemas.microsoft.com/office/drawing/2014/main" xmlns="" id="{0FB15426-A7C3-4884-CC70-1DE7E1175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9" name="Freeform 34">
              <a:extLst>
                <a:ext uri="{FF2B5EF4-FFF2-40B4-BE49-F238E27FC236}">
                  <a16:creationId xmlns:a16="http://schemas.microsoft.com/office/drawing/2014/main" xmlns="" id="{7032DCDB-0820-7AFC-5B0C-EF7E5CDB0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0" name="Freeform 35">
              <a:extLst>
                <a:ext uri="{FF2B5EF4-FFF2-40B4-BE49-F238E27FC236}">
                  <a16:creationId xmlns:a16="http://schemas.microsoft.com/office/drawing/2014/main" xmlns="" id="{9B92E9FE-E8DD-6A3A-4B33-DD24B377E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1" name="Rectangle 36">
              <a:extLst>
                <a:ext uri="{FF2B5EF4-FFF2-40B4-BE49-F238E27FC236}">
                  <a16:creationId xmlns:a16="http://schemas.microsoft.com/office/drawing/2014/main" xmlns="" id="{300E0587-B8FB-48CE-D15D-28C7E8CE0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42" name="Oval 107">
            <a:extLst>
              <a:ext uri="{FF2B5EF4-FFF2-40B4-BE49-F238E27FC236}">
                <a16:creationId xmlns:a16="http://schemas.microsoft.com/office/drawing/2014/main" xmlns="" id="{8596B59F-E889-719A-D2A4-01CAF80B0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3" name="Explosion 2 48">
            <a:extLst>
              <a:ext uri="{FF2B5EF4-FFF2-40B4-BE49-F238E27FC236}">
                <a16:creationId xmlns:a16="http://schemas.microsoft.com/office/drawing/2014/main" xmlns="" id="{AAE9BC79-1A96-3D1E-ADB2-3E738CA58E1A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1044" name="Picture 1043" descr="Logo, company name&#10;&#10;Description automatically generated">
            <a:extLst>
              <a:ext uri="{FF2B5EF4-FFF2-40B4-BE49-F238E27FC236}">
                <a16:creationId xmlns:a16="http://schemas.microsoft.com/office/drawing/2014/main" xmlns="" id="{C962B94B-AE13-AF05-70E1-6A24F1B4246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3CA62C-C835-C50D-E395-5DA851CB9666}"/>
              </a:ext>
            </a:extLst>
          </p:cNvPr>
          <p:cNvSpPr txBox="1"/>
          <p:nvPr/>
        </p:nvSpPr>
        <p:spPr>
          <a:xfrm>
            <a:off x="3811661" y="3975302"/>
            <a:ext cx="575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7E7EB2E-B488-FC24-2020-6771A3B2313E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t="46483" r="72291"/>
          <a:stretch/>
        </p:blipFill>
        <p:spPr>
          <a:xfrm>
            <a:off x="5749609" y="4839964"/>
            <a:ext cx="1609753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43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19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1043" grpId="0" animBg="1"/>
      <p:bldP spid="104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3234268" y="5892800"/>
            <a:ext cx="3405716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6843184" y="5892800"/>
            <a:ext cx="2707217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2222971" y="-391172"/>
            <a:ext cx="4038381" cy="468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2612120" y="9619"/>
            <a:ext cx="2544232" cy="13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3" name="Picture 12" descr="Hình ảnh có liên quan">
            <a:extLst>
              <a:ext uri="{FF2B5EF4-FFF2-40B4-BE49-F238E27FC236}">
                <a16:creationId xmlns:a16="http://schemas.microsoft.com/office/drawing/2014/main" xmlns="" id="{1D8A8FCC-D4C4-7773-4BD6-4B3EE2977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31890" y="1537778"/>
            <a:ext cx="1983789" cy="65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967F3465-ABD5-1388-6F62-5481920BA21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10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6C0DAD79-7664-5D3D-30CC-6DF9FEADA2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xmlns="" id="{A53C94A4-E247-D79A-72A7-A5A693DBD16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53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xmlns="" id="{017A9940-3FFF-AB6F-2113-B4F4D7F5B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24068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times up">
            <a:extLst>
              <a:ext uri="{FF2B5EF4-FFF2-40B4-BE49-F238E27FC236}">
                <a16:creationId xmlns:a16="http://schemas.microsoft.com/office/drawing/2014/main" xmlns="" id="{BCE4A0FA-5220-6210-7F1F-427D27C3149B}"/>
              </a:ext>
            </a:extLst>
          </p:cNvPr>
          <p:cNvGrpSpPr/>
          <p:nvPr/>
        </p:nvGrpSpPr>
        <p:grpSpPr>
          <a:xfrm>
            <a:off x="240762" y="1295400"/>
            <a:ext cx="2096039" cy="911669"/>
            <a:chOff x="2989747" y="438150"/>
            <a:chExt cx="1572029" cy="683752"/>
          </a:xfrm>
        </p:grpSpPr>
        <p:sp>
          <p:nvSpPr>
            <p:cNvPr id="55" name="Rounded Rectangle 18">
              <a:extLst>
                <a:ext uri="{FF2B5EF4-FFF2-40B4-BE49-F238E27FC236}">
                  <a16:creationId xmlns:a16="http://schemas.microsoft.com/office/drawing/2014/main" xmlns="" id="{66BE7793-52E6-9775-D7F3-922BD64E7F3A}"/>
                </a:ext>
              </a:extLst>
            </p:cNvPr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" name="Rounded Rectangle 19">
              <a:extLst>
                <a:ext uri="{FF2B5EF4-FFF2-40B4-BE49-F238E27FC236}">
                  <a16:creationId xmlns:a16="http://schemas.microsoft.com/office/drawing/2014/main" xmlns="" id="{550734B1-1031-A61E-8C16-2EB88582D59A}"/>
                </a:ext>
              </a:extLst>
            </p:cNvPr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7" name="Picture 3" descr="C:\Users\ADMIN\Desktop\Picture2.png">
            <a:extLst>
              <a:ext uri="{FF2B5EF4-FFF2-40B4-BE49-F238E27FC236}">
                <a16:creationId xmlns:a16="http://schemas.microsoft.com/office/drawing/2014/main" xmlns="" id="{5B9112C8-9DE7-A90D-AE57-D1F5BA2A3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78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195A6D81-7E6D-B9B1-0284-DF0C9B650AD4}"/>
              </a:ext>
            </a:extLst>
          </p:cNvPr>
          <p:cNvGrpSpPr/>
          <p:nvPr/>
        </p:nvGrpSpPr>
        <p:grpSpPr>
          <a:xfrm>
            <a:off x="1177723" y="2717800"/>
            <a:ext cx="186535" cy="203293"/>
            <a:chOff x="2455863" y="2411803"/>
            <a:chExt cx="566738" cy="566738"/>
          </a:xfrm>
        </p:grpSpPr>
        <p:sp>
          <p:nvSpPr>
            <p:cNvPr id="59" name="Oval 32">
              <a:extLst>
                <a:ext uri="{FF2B5EF4-FFF2-40B4-BE49-F238E27FC236}">
                  <a16:creationId xmlns:a16="http://schemas.microsoft.com/office/drawing/2014/main" xmlns="" id="{88A377B6-CE9C-52F1-817F-7A214759F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0" name="Oval 33">
              <a:extLst>
                <a:ext uri="{FF2B5EF4-FFF2-40B4-BE49-F238E27FC236}">
                  <a16:creationId xmlns:a16="http://schemas.microsoft.com/office/drawing/2014/main" xmlns="" id="{6A2D29E6-09EE-B6F9-4960-513A65A5D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xmlns="" id="{4DCA4D6A-8733-8A39-0693-F36E576804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xmlns="" id="{69ACB4B8-6A3D-AD96-6913-4D0FB642A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63" name="Rectangle 36">
              <a:extLst>
                <a:ext uri="{FF2B5EF4-FFF2-40B4-BE49-F238E27FC236}">
                  <a16:creationId xmlns:a16="http://schemas.microsoft.com/office/drawing/2014/main" xmlns="" id="{D072D425-84E4-4089-BE3F-A9EFE3BFE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xmlns="" id="{509606E8-C7C1-B809-75A3-012F37FB94ED}"/>
              </a:ext>
            </a:extLst>
          </p:cNvPr>
          <p:cNvGrpSpPr/>
          <p:nvPr/>
        </p:nvGrpSpPr>
        <p:grpSpPr>
          <a:xfrm>
            <a:off x="1177723" y="3798578"/>
            <a:ext cx="186535" cy="203293"/>
            <a:chOff x="2455863" y="2411803"/>
            <a:chExt cx="566738" cy="566738"/>
          </a:xfrm>
        </p:grpSpPr>
        <p:sp>
          <p:nvSpPr>
            <p:cNvPr id="1025" name="Oval 32">
              <a:extLst>
                <a:ext uri="{FF2B5EF4-FFF2-40B4-BE49-F238E27FC236}">
                  <a16:creationId xmlns:a16="http://schemas.microsoft.com/office/drawing/2014/main" xmlns="" id="{088D9C3C-4F56-D2BB-CA30-6A8603997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27" name="Oval 33">
              <a:extLst>
                <a:ext uri="{FF2B5EF4-FFF2-40B4-BE49-F238E27FC236}">
                  <a16:creationId xmlns:a16="http://schemas.microsoft.com/office/drawing/2014/main" xmlns="" id="{71B43232-D335-776F-8651-38B2EF550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0" name="Freeform 34">
              <a:extLst>
                <a:ext uri="{FF2B5EF4-FFF2-40B4-BE49-F238E27FC236}">
                  <a16:creationId xmlns:a16="http://schemas.microsoft.com/office/drawing/2014/main" xmlns="" id="{0A2C976F-2B8B-E1E8-ECDC-66D5D33256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1" name="Freeform 35">
              <a:extLst>
                <a:ext uri="{FF2B5EF4-FFF2-40B4-BE49-F238E27FC236}">
                  <a16:creationId xmlns:a16="http://schemas.microsoft.com/office/drawing/2014/main" xmlns="" id="{8DFC1886-BE06-0E5E-C319-651AF7671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2" name="Rectangle 36">
              <a:extLst>
                <a:ext uri="{FF2B5EF4-FFF2-40B4-BE49-F238E27FC236}">
                  <a16:creationId xmlns:a16="http://schemas.microsoft.com/office/drawing/2014/main" xmlns="" id="{C44805AD-D7B9-8CD7-BFB8-F06469D86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3" name="Group 1032">
            <a:extLst>
              <a:ext uri="{FF2B5EF4-FFF2-40B4-BE49-F238E27FC236}">
                <a16:creationId xmlns:a16="http://schemas.microsoft.com/office/drawing/2014/main" xmlns="" id="{1335DAAD-38BA-82C2-58DF-42E0F87526D6}"/>
              </a:ext>
            </a:extLst>
          </p:cNvPr>
          <p:cNvGrpSpPr/>
          <p:nvPr/>
        </p:nvGrpSpPr>
        <p:grpSpPr>
          <a:xfrm>
            <a:off x="1743866" y="3318196"/>
            <a:ext cx="186535" cy="203293"/>
            <a:chOff x="2455863" y="2411803"/>
            <a:chExt cx="566738" cy="566738"/>
          </a:xfrm>
        </p:grpSpPr>
        <p:sp>
          <p:nvSpPr>
            <p:cNvPr id="1034" name="Oval 32">
              <a:extLst>
                <a:ext uri="{FF2B5EF4-FFF2-40B4-BE49-F238E27FC236}">
                  <a16:creationId xmlns:a16="http://schemas.microsoft.com/office/drawing/2014/main" xmlns="" id="{8C5C43BF-4794-4727-0F31-0C2E74B24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5" name="Oval 33">
              <a:extLst>
                <a:ext uri="{FF2B5EF4-FFF2-40B4-BE49-F238E27FC236}">
                  <a16:creationId xmlns:a16="http://schemas.microsoft.com/office/drawing/2014/main" xmlns="" id="{591F3393-3406-8627-22DE-67B8F22B3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6" name="Freeform 34">
              <a:extLst>
                <a:ext uri="{FF2B5EF4-FFF2-40B4-BE49-F238E27FC236}">
                  <a16:creationId xmlns:a16="http://schemas.microsoft.com/office/drawing/2014/main" xmlns="" id="{765598FB-C935-E41D-0D54-0278FB48CF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7" name="Freeform 35">
              <a:extLst>
                <a:ext uri="{FF2B5EF4-FFF2-40B4-BE49-F238E27FC236}">
                  <a16:creationId xmlns:a16="http://schemas.microsoft.com/office/drawing/2014/main" xmlns="" id="{65405EB7-03D2-9647-F8D5-7AAB2AD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38" name="Rectangle 36">
              <a:extLst>
                <a:ext uri="{FF2B5EF4-FFF2-40B4-BE49-F238E27FC236}">
                  <a16:creationId xmlns:a16="http://schemas.microsoft.com/office/drawing/2014/main" xmlns="" id="{14346751-D8E5-DD02-399A-19E028677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xmlns="" id="{034032A9-CE84-94E5-DA95-5BBDF361A6E7}"/>
              </a:ext>
            </a:extLst>
          </p:cNvPr>
          <p:cNvGrpSpPr/>
          <p:nvPr/>
        </p:nvGrpSpPr>
        <p:grpSpPr>
          <a:xfrm>
            <a:off x="609601" y="3327307"/>
            <a:ext cx="186535" cy="203293"/>
            <a:chOff x="2455863" y="2411803"/>
            <a:chExt cx="566738" cy="566738"/>
          </a:xfrm>
        </p:grpSpPr>
        <p:sp>
          <p:nvSpPr>
            <p:cNvPr id="1040" name="Oval 32">
              <a:extLst>
                <a:ext uri="{FF2B5EF4-FFF2-40B4-BE49-F238E27FC236}">
                  <a16:creationId xmlns:a16="http://schemas.microsoft.com/office/drawing/2014/main" xmlns="" id="{CD1FB83B-FB30-71E6-5CB8-9CA120178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1" name="Oval 33">
              <a:extLst>
                <a:ext uri="{FF2B5EF4-FFF2-40B4-BE49-F238E27FC236}">
                  <a16:creationId xmlns:a16="http://schemas.microsoft.com/office/drawing/2014/main" xmlns="" id="{681E581B-78F8-4DA5-89D4-D11D5D514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xmlns="" id="{4A907754-69A0-C9B2-2D3B-AE5DF519A3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xmlns="" id="{EE571094-7D78-E6A4-18E5-1E320BFB8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44" name="Rectangle 36">
              <a:extLst>
                <a:ext uri="{FF2B5EF4-FFF2-40B4-BE49-F238E27FC236}">
                  <a16:creationId xmlns:a16="http://schemas.microsoft.com/office/drawing/2014/main" xmlns="" id="{B2FD657D-8726-0714-B190-6A2C1A34F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45" name="Oval 107">
            <a:extLst>
              <a:ext uri="{FF2B5EF4-FFF2-40B4-BE49-F238E27FC236}">
                <a16:creationId xmlns:a16="http://schemas.microsoft.com/office/drawing/2014/main" xmlns="" id="{14CEF28F-45BB-636C-BE30-47C65B58C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146" y="32853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6" name="Explosion 2 48">
            <a:extLst>
              <a:ext uri="{FF2B5EF4-FFF2-40B4-BE49-F238E27FC236}">
                <a16:creationId xmlns:a16="http://schemas.microsoft.com/office/drawing/2014/main" xmlns="" id="{78E9CC50-7947-98F4-29C0-52D02B0F4D3A}"/>
              </a:ext>
            </a:extLst>
          </p:cNvPr>
          <p:cNvSpPr/>
          <p:nvPr/>
        </p:nvSpPr>
        <p:spPr>
          <a:xfrm>
            <a:off x="-101600" y="32853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1047" name="Picture 1046" descr="Logo, company name&#10;&#10;Description automatically generated">
            <a:extLst>
              <a:ext uri="{FF2B5EF4-FFF2-40B4-BE49-F238E27FC236}">
                <a16:creationId xmlns:a16="http://schemas.microsoft.com/office/drawing/2014/main" xmlns="" id="{3A392C32-04BE-37C6-9813-9052B102328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78" y="29087"/>
            <a:ext cx="713817" cy="796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C6A653-1B76-6C32-97F0-E6B4CA0FB7D8}"/>
              </a:ext>
            </a:extLst>
          </p:cNvPr>
          <p:cNvSpPr txBox="1"/>
          <p:nvPr/>
        </p:nvSpPr>
        <p:spPr>
          <a:xfrm>
            <a:off x="3810723" y="4022305"/>
            <a:ext cx="566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10FCD4-98C7-836E-F55A-056E3B3FD66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1649" t="43330" r="37139"/>
          <a:stretch/>
        </p:blipFill>
        <p:spPr>
          <a:xfrm>
            <a:off x="5617153" y="4785441"/>
            <a:ext cx="1813262" cy="9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1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198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1046" grpId="0" animBg="1"/>
      <p:bldP spid="104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930400"/>
            <a:ext cx="12598400" cy="114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4303184" y="-152223"/>
            <a:ext cx="5080000" cy="365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5325837" y="1054779"/>
            <a:ext cx="22352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6807201" y="5892800"/>
            <a:ext cx="3229934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B.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không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1201" y="5892800"/>
            <a:ext cx="3149600" cy="889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ClrTx/>
              <a:buNone/>
            </a:pP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A.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Góc</a:t>
            </a:r>
            <a:r>
              <a:rPr lang="en-US" altLang="en-US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altLang="en-US" sz="2400" kern="1200" dirty="0" err="1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vuông</a:t>
            </a:r>
            <a:endParaRPr lang="en-US" altLang="en-US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9173028" y="178882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11241618" y="3998463"/>
            <a:ext cx="848783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9347200" y="1411435"/>
            <a:ext cx="3352800" cy="20175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467" b="1" kern="1200" dirty="0">
                <a:solidFill>
                  <a:srgbClr val="0000FF"/>
                </a:solidFill>
                <a:latin typeface="UTM Avo" panose="02040603050506020204" pitchFamily="18" charset="0"/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16" y="33524"/>
            <a:ext cx="4622800" cy="332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254001" y="4030253"/>
            <a:ext cx="863599" cy="850900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endParaRPr lang="en-US" sz="2400" kern="120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24" y="0"/>
            <a:ext cx="1210829" cy="216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2332366" y="-206238"/>
            <a:ext cx="3177380" cy="216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12" y="1695656"/>
            <a:ext cx="1625600" cy="181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240762" y="584200"/>
            <a:ext cx="2096039" cy="911669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endParaRPr lang="en-GB" sz="3733" kern="1200" dirty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Tx/>
              </a:pP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Bắt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GB" sz="2667" kern="1200" dirty="0" err="1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đầu</a:t>
              </a:r>
              <a:r>
                <a:rPr lang="en-GB" sz="2667" kern="1200" dirty="0">
                  <a:solidFill>
                    <a:prstClr val="white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6600"/>
            <a:ext cx="13208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2006600"/>
            <a:ext cx="186535" cy="203293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177723" y="3087378"/>
            <a:ext cx="186535" cy="203293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743866" y="2606996"/>
            <a:ext cx="186535" cy="203293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09601" y="2616107"/>
            <a:ext cx="186535" cy="203293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buClrTx/>
              </a:pPr>
              <a:endParaRPr lang="en-GB" sz="2400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1199146" y="2574161"/>
            <a:ext cx="140132" cy="15299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>
              <a:buClrTx/>
            </a:pPr>
            <a:endParaRPr lang="en-GB" sz="2400" kern="1200" dirty="0">
              <a:solidFill>
                <a:prstClr val="black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-101600" y="2574160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Tx/>
            </a:pPr>
            <a:r>
              <a:rPr lang="en-US" sz="3200" kern="1200" dirty="0">
                <a:solidFill>
                  <a:srgbClr val="0000FF"/>
                </a:solidFill>
                <a:latin typeface="UTM Avo" panose="02040603050506020204" pitchFamily="18" charset="0"/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903200" y="6451600"/>
            <a:ext cx="812800" cy="812800"/>
          </a:xfrm>
          <a:prstGeom prst="rect">
            <a:avLst/>
          </a:prstGeom>
        </p:spPr>
      </p:pic>
      <p:pic>
        <p:nvPicPr>
          <p:cNvPr id="2" name="Picture 12" descr="Hình ảnh có liên quan">
            <a:extLst>
              <a:ext uri="{FF2B5EF4-FFF2-40B4-BE49-F238E27FC236}">
                <a16:creationId xmlns:a16="http://schemas.microsoft.com/office/drawing/2014/main" xmlns="" id="{93EF4E14-1424-285E-C26C-33575E98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9021" y="1277582"/>
            <a:ext cx="1983789" cy="70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ieng-chuong-het-gio-reng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4DA0E5E6-459A-F33D-A31E-729211CF11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357085" y="4956799"/>
            <a:ext cx="812800" cy="812800"/>
          </a:xfrm>
          <a:prstGeom prst="rect">
            <a:avLst/>
          </a:prstGeom>
        </p:spPr>
      </p:pic>
      <p:pic>
        <p:nvPicPr>
          <p:cNvPr id="9" name="Tieng-bao-sai-www_tiengdong_com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0AE8E498-42FF-154D-11E8-C436808387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2713567" y="2341033"/>
            <a:ext cx="812800" cy="8128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xmlns="" id="{7DDD81CA-B294-8D13-64C6-77ED0C95BAC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-1930400"/>
            <a:ext cx="1117600" cy="124719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xmlns="" id="{0419A946-4B5A-C0B3-8D48-FC5B310E317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99" y="-279582"/>
            <a:ext cx="713817" cy="7965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BC1F9DC-E5E5-75BA-EE50-F66DFF938B51}"/>
              </a:ext>
            </a:extLst>
          </p:cNvPr>
          <p:cNvSpPr txBox="1"/>
          <p:nvPr/>
        </p:nvSpPr>
        <p:spPr>
          <a:xfrm>
            <a:off x="4215645" y="3989111"/>
            <a:ext cx="5720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Tx/>
            </a:pPr>
            <a:r>
              <a:rPr lang="vi-VN" sz="2400" kern="1200" dirty="0">
                <a:solidFill>
                  <a:srgbClr val="008000"/>
                </a:solidFill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Dùng ê ke để nhận biết góc dưới đây là góc vuông, góc không vuông</a:t>
            </a:r>
            <a:endParaRPr lang="en-US" sz="2400" kern="1200" dirty="0">
              <a:solidFill>
                <a:srgbClr val="008000"/>
              </a:solidFill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D12E81-422A-DDBD-60AC-93E3EF8DA3BB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62242" t="43884"/>
          <a:stretch/>
        </p:blipFill>
        <p:spPr>
          <a:xfrm>
            <a:off x="5746409" y="4740971"/>
            <a:ext cx="2193549" cy="9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43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5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198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2" grpId="1" animBg="1"/>
      <p:bldP spid="15" grpId="1" animBg="1"/>
      <p:bldP spid="5" grpId="0" animBg="1"/>
      <p:bldP spid="5" grpId="1" animBg="1"/>
      <p:bldP spid="24" grpId="0" animBg="1"/>
      <p:bldP spid="24" grpId="1" animBg="1"/>
      <p:bldP spid="24" grpId="2" animBg="1"/>
      <p:bldP spid="49" grpId="0" animBg="1"/>
      <p:bldP spid="4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hlinkClick r:id="rId4"/>
          </p:cNvPr>
          <p:cNvSpPr/>
          <p:nvPr/>
        </p:nvSpPr>
        <p:spPr>
          <a:xfrm>
            <a:off x="490200" y="1054116"/>
            <a:ext cx="604359" cy="59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4957" y="972108"/>
            <a:ext cx="7990959" cy="126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67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03951" y="5333934"/>
            <a:ext cx="4273024" cy="631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667" b="1" dirty="0" err="1">
                <a:solidFill>
                  <a:schemeClr val="bg1"/>
                </a:solidFill>
                <a:cs typeface="Arial" panose="020B0604020202020204" pitchFamily="34" charset="0"/>
              </a:rPr>
              <a:t>Thảo</a:t>
            </a:r>
            <a:r>
              <a:rPr lang="en-US" sz="2667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cs typeface="Arial" panose="020B0604020202020204" pitchFamily="34" charset="0"/>
              </a:rPr>
              <a:t>luận</a:t>
            </a:r>
            <a:r>
              <a:rPr lang="en-US" sz="2667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cs typeface="Arial" panose="020B0604020202020204" pitchFamily="34" charset="0"/>
              </a:rPr>
              <a:t>nhóm</a:t>
            </a:r>
            <a:r>
              <a:rPr lang="en-US" sz="2667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cs typeface="Arial" panose="020B0604020202020204" pitchFamily="34" charset="0"/>
              </a:rPr>
              <a:t>đôi</a:t>
            </a:r>
            <a:endParaRPr lang="en-US" sz="2667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FF2D1C-7483-259E-655D-8138E8F01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41" y="2389188"/>
            <a:ext cx="8237345" cy="2430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2" grpId="0"/>
      <p:bldP spid="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551" y="1562353"/>
            <a:ext cx="4282492" cy="2990593"/>
            <a:chOff x="592932" y="1370013"/>
            <a:chExt cx="2975768" cy="19905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3263" y="1370013"/>
              <a:ext cx="2636838" cy="151428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540000" y="2082800"/>
              <a:ext cx="1028700" cy="95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latin typeface="UTM Avo" panose="020406030505060202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2932" y="2408045"/>
              <a:ext cx="1028700" cy="95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latin typeface="UTM Avo" panose="02040603050506020204" pitchFamily="18" charset="0"/>
              </a:endParaRPr>
            </a:p>
          </p:txBody>
        </p:sp>
      </p:grpSp>
      <p:pic>
        <p:nvPicPr>
          <p:cNvPr id="3" name="Be-Tap-The-Duc-Be-Kim-H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2394" y="675997"/>
            <a:ext cx="925137" cy="9251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93869" y="2075364"/>
            <a:ext cx="683943" cy="1149815"/>
            <a:chOff x="4230029" y="1457093"/>
            <a:chExt cx="512957" cy="86236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237464" y="1457093"/>
              <a:ext cx="50552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4230029" y="1457093"/>
              <a:ext cx="22303" cy="8623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206" y="916169"/>
            <a:ext cx="2766484" cy="2952095"/>
          </a:xfrm>
          <a:prstGeom prst="rect">
            <a:avLst/>
          </a:prstGeom>
        </p:spPr>
      </p:pic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6647010" y="2471572"/>
            <a:ext cx="634997" cy="7180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7263594" y="2480039"/>
            <a:ext cx="795867" cy="7095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23792" y="3310690"/>
            <a:ext cx="1886327" cy="2871313"/>
          </a:xfrm>
          <a:prstGeom prst="rect">
            <a:avLst/>
          </a:prstGeom>
        </p:spPr>
      </p:pic>
      <p:cxnSp>
        <p:nvCxnSpPr>
          <p:cNvPr id="34" name="Straight Connector 33"/>
          <p:cNvCxnSpPr>
            <a:cxnSpLocks/>
          </p:cNvCxnSpPr>
          <p:nvPr/>
        </p:nvCxnSpPr>
        <p:spPr>
          <a:xfrm flipH="1">
            <a:off x="4307841" y="3868264"/>
            <a:ext cx="131581" cy="15760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4445645" y="3850267"/>
            <a:ext cx="234341" cy="5453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8787" y="3704448"/>
            <a:ext cx="2590819" cy="2440031"/>
          </a:xfrm>
          <a:prstGeom prst="rect">
            <a:avLst/>
          </a:prstGeom>
        </p:spPr>
      </p:pic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9805786" y="4127287"/>
            <a:ext cx="473171" cy="4256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0250605" y="4128649"/>
            <a:ext cx="878943" cy="5938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237" y="5175358"/>
            <a:ext cx="707197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7447" y="1689924"/>
            <a:ext cx="6346306" cy="185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BC (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667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rẽ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667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6569" y="4180956"/>
            <a:ext cx="5690205" cy="2068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b="1" i="1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667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 (a);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 (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 (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xê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667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05A90FD-E662-4155-2CB0-DF2AAAE26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76" y="1578002"/>
            <a:ext cx="3101665" cy="2143560"/>
          </a:xfrm>
          <a:prstGeom prst="rect">
            <a:avLst/>
          </a:prstGeom>
        </p:spPr>
      </p:pic>
      <p:sp>
        <p:nvSpPr>
          <p:cNvPr id="7" name="Oval 6">
            <a:hlinkClick r:id="rId5"/>
            <a:extLst>
              <a:ext uri="{FF2B5EF4-FFF2-40B4-BE49-F238E27FC236}">
                <a16:creationId xmlns:a16="http://schemas.microsoft.com/office/drawing/2014/main" xmlns="" id="{8290CB6D-BF6C-47E9-A325-93BBDD15FD0B}"/>
              </a:ext>
            </a:extLst>
          </p:cNvPr>
          <p:cNvSpPr/>
          <p:nvPr/>
        </p:nvSpPr>
        <p:spPr>
          <a:xfrm>
            <a:off x="644389" y="982901"/>
            <a:ext cx="604359" cy="59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solidFill>
                  <a:schemeClr val="accent6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93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621001" y="3429000"/>
            <a:ext cx="6091275" cy="33590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BC.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  <a:p>
            <a:pPr indent="241294"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ED,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EG.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  <a:p>
            <a:pPr indent="241294"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PO,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PQ.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  <a:p>
            <a:pPr indent="241294"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IH,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IK.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  <a:p>
            <a:pPr indent="241294"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MN,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ML.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  <a:p>
            <a:pPr indent="241294" algn="just">
              <a:lnSpc>
                <a:spcPct val="150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ST, </a:t>
            </a:r>
            <a:r>
              <a:rPr lang="en-US" sz="24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SR.</a:t>
            </a:r>
            <a:endParaRPr lang="en-US" sz="2400" dirty="0"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74F821D-67F6-3D97-88B3-3FBFA1E84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402" y="874798"/>
            <a:ext cx="8237345" cy="2430691"/>
          </a:xfrm>
          <a:prstGeom prst="rect">
            <a:avLst/>
          </a:prstGeom>
        </p:spPr>
      </p:pic>
      <p:sp>
        <p:nvSpPr>
          <p:cNvPr id="22" name="Oval 21">
            <a:hlinkClick r:id="rId5"/>
            <a:extLst>
              <a:ext uri="{FF2B5EF4-FFF2-40B4-BE49-F238E27FC236}">
                <a16:creationId xmlns:a16="http://schemas.microsoft.com/office/drawing/2014/main" xmlns="" id="{77DC59B1-4DCC-4F5C-8AD4-8D5CDDE113E8}"/>
              </a:ext>
            </a:extLst>
          </p:cNvPr>
          <p:cNvSpPr/>
          <p:nvPr/>
        </p:nvSpPr>
        <p:spPr>
          <a:xfrm>
            <a:off x="457200" y="899943"/>
            <a:ext cx="604359" cy="59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33" b="1" dirty="0">
                <a:solidFill>
                  <a:schemeClr val="accent6"/>
                </a:solidFill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hlinkClick r:id="rId4"/>
          </p:cNvPr>
          <p:cNvSpPr/>
          <p:nvPr/>
        </p:nvSpPr>
        <p:spPr>
          <a:xfrm>
            <a:off x="277068" y="799580"/>
            <a:ext cx="604359" cy="59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333" b="1" dirty="0">
                <a:solidFill>
                  <a:srgbClr val="FFFFFF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16313" y="677718"/>
            <a:ext cx="9050469" cy="12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67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561409" y="5477979"/>
            <a:ext cx="4273024" cy="6319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defRPr/>
            </a:pPr>
            <a:r>
              <a:rPr lang="en-US" sz="2667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2667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2667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667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đôi</a:t>
            </a:r>
            <a:endParaRPr lang="en-US" sz="2667" b="1" dirty="0">
              <a:solidFill>
                <a:schemeClr val="bg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0E8ABA-75E3-8BB4-585E-1CAD11DD6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48" y="2361267"/>
            <a:ext cx="8237345" cy="24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9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12" grpId="0"/>
      <p:bldP spid="7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002434" y="3821593"/>
            <a:ext cx="6091275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1, 2, 5, 6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3131" y="3887959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lang="en-US" sz="1867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BFCE6FF-D89D-3109-41A1-7526F65DD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724" y="1117939"/>
            <a:ext cx="8237345" cy="2430691"/>
          </a:xfrm>
          <a:prstGeom prst="rect">
            <a:avLst/>
          </a:prstGeom>
        </p:spPr>
      </p:pic>
      <p:sp>
        <p:nvSpPr>
          <p:cNvPr id="37" name="Oval 36">
            <a:hlinkClick r:id="rId5"/>
            <a:extLst>
              <a:ext uri="{FF2B5EF4-FFF2-40B4-BE49-F238E27FC236}">
                <a16:creationId xmlns:a16="http://schemas.microsoft.com/office/drawing/2014/main" xmlns="" id="{96F0C0F3-1BB4-4984-869B-08A7FC2D1548}"/>
              </a:ext>
            </a:extLst>
          </p:cNvPr>
          <p:cNvSpPr/>
          <p:nvPr/>
        </p:nvSpPr>
        <p:spPr>
          <a:xfrm>
            <a:off x="600918" y="837680"/>
            <a:ext cx="604359" cy="5951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3333" b="1" dirty="0">
                <a:solidFill>
                  <a:srgbClr val="FFFFFF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765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57"/>
          <p:cNvSpPr txBox="1">
            <a:spLocks noGrp="1"/>
          </p:cNvSpPr>
          <p:nvPr>
            <p:ph type="title"/>
          </p:nvPr>
        </p:nvSpPr>
        <p:spPr>
          <a:xfrm>
            <a:off x="593372" y="2486470"/>
            <a:ext cx="6888568" cy="22988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933" dirty="0" err="1">
                <a:solidFill>
                  <a:schemeClr val="tx1"/>
                </a:solidFill>
              </a:rPr>
              <a:t>Đố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bạn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dùng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ngón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tay</a:t>
            </a:r>
            <a:r>
              <a:rPr lang="en-US" sz="2933" dirty="0">
                <a:solidFill>
                  <a:schemeClr val="tx1"/>
                </a:solidFill>
              </a:rPr>
              <a:t>, </a:t>
            </a:r>
            <a:r>
              <a:rPr lang="en-US" sz="2933" dirty="0" err="1">
                <a:solidFill>
                  <a:schemeClr val="tx1"/>
                </a:solidFill>
              </a:rPr>
              <a:t>khuỷu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tay</a:t>
            </a:r>
            <a:r>
              <a:rPr lang="en-US" sz="2933" dirty="0">
                <a:solidFill>
                  <a:schemeClr val="tx1"/>
                </a:solidFill>
              </a:rPr>
              <a:t>, </a:t>
            </a:r>
            <a:r>
              <a:rPr lang="en-US" sz="2933" dirty="0" err="1">
                <a:solidFill>
                  <a:schemeClr val="tx1"/>
                </a:solidFill>
              </a:rPr>
              <a:t>chân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để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tạo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thành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hình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ảnh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của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góc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vuông</a:t>
            </a:r>
            <a:r>
              <a:rPr lang="en-US" sz="2933" dirty="0">
                <a:solidFill>
                  <a:schemeClr val="tx1"/>
                </a:solidFill>
              </a:rPr>
              <a:t>, </a:t>
            </a:r>
            <a:r>
              <a:rPr lang="en-US" sz="2933" dirty="0" err="1">
                <a:solidFill>
                  <a:schemeClr val="tx1"/>
                </a:solidFill>
              </a:rPr>
              <a:t>góc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không</a:t>
            </a:r>
            <a:r>
              <a:rPr lang="en-US" sz="2933" dirty="0">
                <a:solidFill>
                  <a:schemeClr val="tx1"/>
                </a:solidFill>
              </a:rPr>
              <a:t> </a:t>
            </a:r>
            <a:r>
              <a:rPr lang="en-US" sz="2933" dirty="0" err="1">
                <a:solidFill>
                  <a:schemeClr val="tx1"/>
                </a:solidFill>
              </a:rPr>
              <a:t>vuông</a:t>
            </a:r>
            <a:endParaRPr sz="2933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6853" y="1261010"/>
            <a:ext cx="6670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“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Tạo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”</a:t>
            </a:r>
            <a:r>
              <a:rPr lang="en-US" sz="4000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502D95-949B-F4F3-1F27-A20421725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68159"/>
            <a:ext cx="10632046" cy="75943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8429" y="884847"/>
            <a:ext cx="4253087" cy="68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solidFill>
                <a:srgbClr val="FF0000"/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5485" y="5642321"/>
            <a:ext cx="3308911" cy="5436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933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Đây</a:t>
            </a:r>
            <a:r>
              <a:rPr lang="en-US" sz="2933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933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933" dirty="0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accent2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endParaRPr lang="en-US" sz="2933" dirty="0">
              <a:solidFill>
                <a:schemeClr val="accent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744408" y="581206"/>
            <a:ext cx="8759129" cy="68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3" dirty="0">
              <a:solidFill>
                <a:srgbClr val="FF0000"/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1F9283-95C1-F3CD-7B7E-7C2C5388A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06" y="-530835"/>
            <a:ext cx="10344370" cy="73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163125" y="657648"/>
            <a:ext cx="5054589" cy="68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solidFill>
                <a:srgbClr val="FF0000"/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24" y="1895135"/>
            <a:ext cx="2494595" cy="335339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73940" y="1895135"/>
            <a:ext cx="9099397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5742" y="5347647"/>
            <a:ext cx="1110165" cy="5436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933" dirty="0">
                <a:solidFill>
                  <a:schemeClr val="tx1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Ê </a:t>
            </a:r>
            <a:r>
              <a:rPr lang="en-US" sz="2933" dirty="0" err="1">
                <a:solidFill>
                  <a:schemeClr val="tx1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ke</a:t>
            </a:r>
            <a:r>
              <a:rPr lang="en-US" sz="2933" dirty="0">
                <a:solidFill>
                  <a:schemeClr val="tx1">
                    <a:lumMod val="10000"/>
                  </a:scheme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endParaRPr lang="en-US" sz="2933" dirty="0">
              <a:solidFill>
                <a:schemeClr val="tx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7097" y="2030534"/>
            <a:ext cx="1833757" cy="3082592"/>
            <a:chOff x="1516566" y="1576115"/>
            <a:chExt cx="1375318" cy="231194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531434" y="1576115"/>
              <a:ext cx="0" cy="23119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516566" y="3888059"/>
              <a:ext cx="137531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092603" y="3363171"/>
            <a:ext cx="5294685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kiểm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tra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có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hay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55635" y="4201092"/>
            <a:ext cx="405584" cy="247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15A95C-4D99-C191-E7F2-04498ACB9FA0}"/>
              </a:ext>
            </a:extLst>
          </p:cNvPr>
          <p:cNvSpPr/>
          <p:nvPr/>
        </p:nvSpPr>
        <p:spPr>
          <a:xfrm>
            <a:off x="291154" y="3853911"/>
            <a:ext cx="5630596" cy="2793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71" name="Google Shape;1175;p53"/>
          <p:cNvGrpSpPr/>
          <p:nvPr/>
        </p:nvGrpSpPr>
        <p:grpSpPr>
          <a:xfrm rot="5765099">
            <a:off x="11410372" y="6178237"/>
            <a:ext cx="573072" cy="554515"/>
            <a:chOff x="4179067" y="2811495"/>
            <a:chExt cx="286475" cy="274390"/>
          </a:xfrm>
        </p:grpSpPr>
        <p:sp>
          <p:nvSpPr>
            <p:cNvPr id="72" name="Google Shape;1176;p53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FFE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3" name="Google Shape;1177;p53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4" name="Google Shape;1178;p53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5" name="Google Shape;1179;p53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6CC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6" name="Google Shape;1180;p53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7" name="Google Shape;1181;p53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8" name="Google Shape;1182;p53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9" name="Google Shape;1183;p53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0" name="Google Shape;1184;p53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4210" y="680365"/>
            <a:ext cx="4726876" cy="3097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68317" y="680365"/>
            <a:ext cx="5302995" cy="2793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68318" y="3778217"/>
            <a:ext cx="5365455" cy="27938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80990" indent="-380990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DD5F055-B46D-808C-23C3-EB7165F92FB4}"/>
              </a:ext>
            </a:extLst>
          </p:cNvPr>
          <p:cNvGrpSpPr/>
          <p:nvPr/>
        </p:nvGrpSpPr>
        <p:grpSpPr>
          <a:xfrm>
            <a:off x="257570" y="4190308"/>
            <a:ext cx="5664180" cy="2255941"/>
            <a:chOff x="257570" y="4190308"/>
            <a:chExt cx="5664180" cy="2255941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257570" y="4190308"/>
              <a:ext cx="5664180" cy="168584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380990" indent="-380990" algn="just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Font typeface="Arial" panose="020B0604020202020204" pitchFamily="34" charset="0"/>
                <a:buChar char="•"/>
              </a:pP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trùng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ê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30869" y="5870257"/>
              <a:ext cx="3618298" cy="57599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dirty="0">
                  <a:latin typeface="UTM Avo" panose="0204060305050602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latin typeface="UTM Avo" panose="02040603050506020204" pitchFamily="18" charset="0"/>
                <a:ea typeface="DengXian"/>
                <a:cs typeface="Times New Roman" panose="02020603050405020304" pitchFamily="18" charset="0"/>
              </a:endParaRPr>
            </a:p>
          </p:txBody>
        </p: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52" y="576214"/>
            <a:ext cx="2494595" cy="33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0155 L -0.38924 0.000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1175;p53"/>
          <p:cNvGrpSpPr/>
          <p:nvPr/>
        </p:nvGrpSpPr>
        <p:grpSpPr>
          <a:xfrm rot="5765099">
            <a:off x="10805703" y="5707381"/>
            <a:ext cx="883247" cy="976355"/>
            <a:chOff x="4179067" y="2811495"/>
            <a:chExt cx="286475" cy="274390"/>
          </a:xfrm>
        </p:grpSpPr>
        <p:sp>
          <p:nvSpPr>
            <p:cNvPr id="72" name="Google Shape;1176;p53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FFEA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3" name="Google Shape;1177;p53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4" name="Google Shape;1178;p53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D9DE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5" name="Google Shape;1179;p53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6CC3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6" name="Google Shape;1180;p53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7" name="Google Shape;1181;p53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7DAB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8" name="Google Shape;1182;p53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9" name="Google Shape;1183;p53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0" name="Google Shape;1184;p53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D6A4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Tx/>
                <a:defRPr/>
              </a:pPr>
              <a:endParaRPr sz="2400" dirty="0">
                <a:solidFill>
                  <a:sysClr val="windowText" lastClr="00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1680" y="3818532"/>
            <a:ext cx="6789814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 defTabSz="121917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ê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6105" y="4896670"/>
            <a:ext cx="5394425" cy="575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917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1182487" y="1049203"/>
            <a:ext cx="3842997" cy="236699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370" y="649331"/>
            <a:ext cx="2172948" cy="2921013"/>
          </a:xfrm>
          <a:prstGeom prst="rect">
            <a:avLst/>
          </a:prstGeom>
        </p:spPr>
      </p:pic>
      <p:sp>
        <p:nvSpPr>
          <p:cNvPr id="9" name="Regular Pentagon 8"/>
          <p:cNvSpPr/>
          <p:nvPr/>
        </p:nvSpPr>
        <p:spPr>
          <a:xfrm>
            <a:off x="7166517" y="1011728"/>
            <a:ext cx="3105113" cy="240447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398" y="649331"/>
            <a:ext cx="2172948" cy="292101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760745" y="5051093"/>
            <a:ext cx="337015" cy="26714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8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1.11111E-6 L -0.09062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1.11111E-6 L -0.04388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1123" y="1951173"/>
            <a:ext cx="5784193" cy="203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933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 </a:t>
            </a:r>
            <a:r>
              <a:rPr lang="en-US" sz="2933" b="1" dirty="0" err="1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933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933" dirty="0">
              <a:solidFill>
                <a:schemeClr val="tx1"/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9" y="1451383"/>
            <a:ext cx="2942308" cy="3955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67254" y="999364"/>
            <a:ext cx="3161443" cy="684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33" b="1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933" dirty="0">
              <a:solidFill>
                <a:srgbClr val="FF0000"/>
              </a:solidFill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24053" y="2206255"/>
            <a:ext cx="2766160" cy="1564759"/>
            <a:chOff x="1966933" y="1836234"/>
            <a:chExt cx="1809613" cy="73598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1966933" y="1836234"/>
              <a:ext cx="1690667" cy="728546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66933" y="2564780"/>
              <a:ext cx="1809613" cy="7434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 rot="19757692">
            <a:off x="3010526" y="2388656"/>
            <a:ext cx="124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Cạnh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59013" y="3797945"/>
            <a:ext cx="127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Cạnh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33505" y="3717406"/>
            <a:ext cx="60959" cy="60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7601" y="3492213"/>
            <a:ext cx="93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UTM Avo" panose="02040603050506020204" pitchFamily="18" charset="0"/>
              </a:rPr>
              <a:t>Đỉnh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1869" y="3273091"/>
            <a:ext cx="51036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45331" y="1081070"/>
            <a:ext cx="359869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Tx/>
              <a:buChar char="-"/>
            </a:pPr>
            <a:r>
              <a:rPr lang="en-US" sz="2667" dirty="0" err="1">
                <a:latin typeface="UTM Avo" panose="02040603050506020204" pitchFamily="18" charset="0"/>
              </a:rPr>
              <a:t>Đây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là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một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góc</a:t>
            </a:r>
            <a:endParaRPr lang="en-US" sz="2667" dirty="0">
              <a:latin typeface="UTM Avo" panose="0204060305050602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298031" y="1725929"/>
            <a:ext cx="51036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45833" y="3244884"/>
            <a:ext cx="54474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45331" y="1725929"/>
            <a:ext cx="4645824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189" indent="-457189">
              <a:buFontTx/>
              <a:buChar char="-"/>
            </a:pP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Điểm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O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đỉnh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endParaRPr lang="en-US" sz="2667" dirty="0"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7814" y="2421591"/>
            <a:ext cx="4392809" cy="1236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Tx/>
              <a:buChar char="-"/>
            </a:pP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OA,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3892" y="4900214"/>
            <a:ext cx="7452681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189" indent="-457189">
              <a:buFontTx/>
              <a:buChar char="-"/>
            </a:pP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Đọc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tên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theo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đỉnh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</a:rPr>
              <a:t>góc</a:t>
            </a:r>
            <a:endParaRPr lang="en-US" sz="2667" dirty="0"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1152" y="5502832"/>
            <a:ext cx="5670142" cy="629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O; </a:t>
            </a:r>
            <a:r>
              <a:rPr lang="en-US" sz="2667" dirty="0" err="1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667" dirty="0"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OA, OB.</a:t>
            </a:r>
            <a:endParaRPr lang="en-US" sz="2667" dirty="0">
              <a:latin typeface="UTM Avo" panose="02040603050506020204" pitchFamily="18" charset="0"/>
              <a:ea typeface="DengXi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13" grpId="1"/>
      <p:bldP spid="40" grpId="0"/>
      <p:bldP spid="40" grpId="1"/>
      <p:bldP spid="14" grpId="0" animBg="1"/>
      <p:bldP spid="15" grpId="0"/>
      <p:bldP spid="15" grpId="1"/>
      <p:bldP spid="16" grpId="0"/>
      <p:bldP spid="17" grpId="0"/>
      <p:bldP spid="67" grpId="0"/>
      <p:bldP spid="68" grpId="0"/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Calibri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926</Words>
  <Application>Microsoft Office PowerPoint</Application>
  <PresentationFormat>Widescreen</PresentationFormat>
  <Paragraphs>110</Paragraphs>
  <Slides>24</Slides>
  <Notes>23</Notes>
  <HiddenSlides>0</HiddenSlides>
  <MMClips>19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Chau Philomene One</vt:lpstr>
      <vt:lpstr>DengXian</vt:lpstr>
      <vt:lpstr>Poller One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Đố bạn dùng ngón tay, khuỷu tay, chân để tạo thành hình ảnh của góc vuông, góc không vuông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PC</cp:lastModifiedBy>
  <cp:revision>18</cp:revision>
  <dcterms:modified xsi:type="dcterms:W3CDTF">2023-12-15T10:36:46Z</dcterms:modified>
</cp:coreProperties>
</file>