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591" r:id="rId2"/>
    <p:sldId id="257" r:id="rId3"/>
    <p:sldId id="589" r:id="rId4"/>
    <p:sldId id="400" r:id="rId5"/>
    <p:sldId id="259" r:id="rId6"/>
    <p:sldId id="262" r:id="rId7"/>
    <p:sldId id="267" r:id="rId8"/>
    <p:sldId id="264" r:id="rId9"/>
    <p:sldId id="596" r:id="rId10"/>
    <p:sldId id="586" r:id="rId11"/>
    <p:sldId id="395" r:id="rId12"/>
    <p:sldId id="587" r:id="rId13"/>
    <p:sldId id="588" r:id="rId14"/>
    <p:sldId id="595" r:id="rId15"/>
    <p:sldId id="594" r:id="rId16"/>
    <p:sldId id="397" r:id="rId17"/>
    <p:sldId id="592" r:id="rId18"/>
    <p:sldId id="593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CC"/>
    <a:srgbClr val="0000FF"/>
    <a:srgbClr val="FCD5B5"/>
    <a:srgbClr val="F8CBAD"/>
    <a:srgbClr val="00FF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7801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40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9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7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1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7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4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4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1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649" r:id="rId6"/>
    <p:sldLayoutId id="2147483753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754" r:id="rId18"/>
    <p:sldLayoutId id="2147483737" r:id="rId19"/>
    <p:sldLayoutId id="2147483733" r:id="rId20"/>
    <p:sldLayoutId id="2147483657" r:id="rId21"/>
    <p:sldLayoutId id="2147483658" r:id="rId22"/>
    <p:sldLayoutId id="2147483659" r:id="rId23"/>
    <p:sldLayoutId id="2147483660" r:id="rId24"/>
    <p:sldLayoutId id="2147483661" r:id="rId25"/>
    <p:sldLayoutId id="2147483760" r:id="rId26"/>
    <p:sldLayoutId id="214748376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microsoft.com/office/2007/relationships/media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7.xml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3.gif"/><Relationship Id="rId1" Type="http://schemas.microsoft.com/office/2007/relationships/media" Target="../media/media2.mp3"/><Relationship Id="rId6" Type="http://schemas.openxmlformats.org/officeDocument/2006/relationships/video" Target="../media/media5.mp4"/><Relationship Id="rId11" Type="http://schemas.openxmlformats.org/officeDocument/2006/relationships/image" Target="../media/image15.png"/><Relationship Id="rId5" Type="http://schemas.microsoft.com/office/2007/relationships/media" Target="../media/media5.mp4"/><Relationship Id="rId15" Type="http://schemas.microsoft.com/office/2007/relationships/hdphoto" Target="../media/hdphoto3.wdp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7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video" Target="../media/media5.mp4"/><Relationship Id="rId11" Type="http://schemas.openxmlformats.org/officeDocument/2006/relationships/image" Target="../media/image19.png"/><Relationship Id="rId5" Type="http://schemas.microsoft.com/office/2007/relationships/media" Target="../media/media5.mp4"/><Relationship Id="rId15" Type="http://schemas.openxmlformats.org/officeDocument/2006/relationships/image" Target="../media/image13.gif"/><Relationship Id="rId10" Type="http://schemas.openxmlformats.org/officeDocument/2006/relationships/image" Target="../media/image16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18.png"/><Relationship Id="rId3" Type="http://schemas.openxmlformats.org/officeDocument/2006/relationships/audio" Target="NULL" TargetMode="External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video" Target="../media/media5.mp4"/><Relationship Id="rId11" Type="http://schemas.openxmlformats.org/officeDocument/2006/relationships/image" Target="../media/image21.png"/><Relationship Id="rId24" Type="http://schemas.openxmlformats.org/officeDocument/2006/relationships/image" Target="../media/image13.gif"/><Relationship Id="rId5" Type="http://schemas.microsoft.com/office/2007/relationships/media" Target="../media/media5.mp4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4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7.png"/><Relationship Id="rId18" Type="http://schemas.microsoft.com/office/2007/relationships/hdphoto" Target="../media/hdphoto4.wdp"/><Relationship Id="rId26" Type="http://schemas.openxmlformats.org/officeDocument/2006/relationships/image" Target="../media/image38.pn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34" Type="http://schemas.openxmlformats.org/officeDocument/2006/relationships/image" Target="../media/image18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2.png"/><Relationship Id="rId17" Type="http://schemas.openxmlformats.org/officeDocument/2006/relationships/image" Target="../media/image30.png"/><Relationship Id="rId25" Type="http://schemas.openxmlformats.org/officeDocument/2006/relationships/image" Target="../media/image31.png"/><Relationship Id="rId33" Type="http://schemas.openxmlformats.org/officeDocument/2006/relationships/image" Target="../media/image14.png"/><Relationship Id="rId2" Type="http://schemas.openxmlformats.org/officeDocument/2006/relationships/audio" Target="../media/media4.mp3"/><Relationship Id="rId16" Type="http://schemas.openxmlformats.org/officeDocument/2006/relationships/image" Target="../media/image34.gif"/><Relationship Id="rId20" Type="http://schemas.openxmlformats.org/officeDocument/2006/relationships/image" Target="../media/image35.png"/><Relationship Id="rId29" Type="http://schemas.openxmlformats.org/officeDocument/2006/relationships/image" Target="../media/image40.gif"/><Relationship Id="rId1" Type="http://schemas.microsoft.com/office/2007/relationships/media" Target="../media/media4.mp3"/><Relationship Id="rId6" Type="http://schemas.openxmlformats.org/officeDocument/2006/relationships/video" Target="../media/media5.mp4"/><Relationship Id="rId11" Type="http://schemas.openxmlformats.org/officeDocument/2006/relationships/image" Target="../media/image21.png"/><Relationship Id="rId24" Type="http://schemas.openxmlformats.org/officeDocument/2006/relationships/image" Target="../media/image37.png"/><Relationship Id="rId32" Type="http://schemas.openxmlformats.org/officeDocument/2006/relationships/image" Target="../media/image9.png"/><Relationship Id="rId5" Type="http://schemas.microsoft.com/office/2007/relationships/media" Target="../media/media5.mp4"/><Relationship Id="rId15" Type="http://schemas.openxmlformats.org/officeDocument/2006/relationships/image" Target="../media/image33.gif"/><Relationship Id="rId23" Type="http://schemas.microsoft.com/office/2007/relationships/hdphoto" Target="../media/hdphoto5.wdp"/><Relationship Id="rId28" Type="http://schemas.openxmlformats.org/officeDocument/2006/relationships/image" Target="../media/image13.gif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31" Type="http://schemas.openxmlformats.org/officeDocument/2006/relationships/image" Target="../media/image42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3.png"/><Relationship Id="rId22" Type="http://schemas.openxmlformats.org/officeDocument/2006/relationships/image" Target="../media/image36.png"/><Relationship Id="rId27" Type="http://schemas.openxmlformats.org/officeDocument/2006/relationships/image" Target="../media/image39.png"/><Relationship Id="rId30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3" y="1927936"/>
            <a:ext cx="5206284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061246" y="2395797"/>
            <a:ext cx="76914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6D7ED1-BEB7-4CE3-91F8-F6C18B2E1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=""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=""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23 + 9 + 40 </a:t>
                  </a:r>
                  <a:r>
                    <a:rPr lang="en-US" sz="2800" b="1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=""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=""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=""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51 + 19 + 10 </a:t>
                  </a:r>
                  <a:r>
                    <a:rPr lang="en-US" sz="2800" b="1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=""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538513D6-08EF-492F-A2A5-35F58C677BEC}"/>
              </a:ext>
            </a:extLst>
          </p:cNvPr>
          <p:cNvSpPr txBox="1"/>
          <p:nvPr/>
        </p:nvSpPr>
        <p:spPr>
          <a:xfrm>
            <a:off x="3017521" y="1109156"/>
            <a:ext cx="792915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24 + 18 + 6</a:t>
            </a:r>
          </a:p>
          <a:p>
            <a:pPr>
              <a:spcAft>
                <a:spcPts val="12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(24 + 6) + 18</a:t>
            </a:r>
          </a:p>
          <a:p>
            <a:pPr>
              <a:spcAft>
                <a:spcPts val="12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 + 18</a:t>
            </a:r>
          </a:p>
          <a:p>
            <a:pPr>
              <a:spcAft>
                <a:spcPts val="12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48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6D7ED1-BEB7-4CE3-91F8-F6C18B2E1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08" y="-85936"/>
            <a:ext cx="12192000" cy="64389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A3377098-46BA-4732-A93C-1C8C3F06A8C3}"/>
              </a:ext>
            </a:extLst>
          </p:cNvPr>
          <p:cNvSpPr/>
          <p:nvPr/>
        </p:nvSpPr>
        <p:spPr>
          <a:xfrm>
            <a:off x="1156859" y="541574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238063" y="1208948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=""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=""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=""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98475" y="4069004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+ 18         18 + 12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+ 24         37 + 42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1969817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1954690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796361" y="1116586"/>
            <a:ext cx="4350306" cy="2667098"/>
            <a:chOff x="7930270" y="-422678"/>
            <a:chExt cx="4350306" cy="2667098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7930270" y="-422678"/>
              <a:ext cx="4350306" cy="2667098"/>
              <a:chOff x="8241443" y="775211"/>
              <a:chExt cx="4350306" cy="266709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241443" y="775211"/>
                <a:ext cx="4350306" cy="2667098"/>
                <a:chOff x="6149787" y="-1316916"/>
                <a:chExt cx="4350306" cy="2667098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=""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453410" y="-1001109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=""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595" t="50000" r="46111" b="6477"/>
                <a:stretch/>
              </p:blipFill>
              <p:spPr>
                <a:xfrm>
                  <a:off x="6149787" y="-1316916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=""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37923" y="495121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=""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48689" y="1384840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 + 7          56 + 7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 + 4          74 + 6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713059" y="34599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741873" y="113034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1122919" y="123947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=""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7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337" end="85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1491" y="1186188"/>
            <a:ext cx="7428898" cy="38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61AB793-CB07-4FCE-A57F-19E2C321D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8" b="398"/>
          <a:stretch/>
        </p:blipFill>
        <p:spPr>
          <a:xfrm>
            <a:off x="2747234" y="1755452"/>
            <a:ext cx="6316111" cy="403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5"/>
            <a:ext cx="10360301" cy="1217947"/>
            <a:chOff x="462535" y="508823"/>
            <a:chExt cx="9569685" cy="1217947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8645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chở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3" y="1902145"/>
            <a:ext cx="5551991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25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490310" y="3055272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4688 -0.12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865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D7A364-28AC-40E3-B50E-E279DE2F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24"/>
            <a:ext cx="12192000" cy="64262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898060" y="3266207"/>
            <a:ext cx="4745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14" y="470816"/>
            <a:ext cx="6862909" cy="5603966"/>
          </a:xfrm>
          <a:prstGeom prst="rect">
            <a:avLst/>
          </a:prstGeom>
        </p:spPr>
      </p:pic>
      <p:pic>
        <p:nvPicPr>
          <p:cNvPr id="3" name="Bản ghi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7861" y="5465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=""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626307-0918-4519-9562-1FBE4A7CB7D4}"/>
              </a:ext>
            </a:extLst>
          </p:cNvPr>
          <p:cNvGrpSpPr/>
          <p:nvPr/>
        </p:nvGrpSpPr>
        <p:grpSpPr>
          <a:xfrm>
            <a:off x="-25405" y="-50800"/>
            <a:ext cx="12192000" cy="7010398"/>
            <a:chOff x="0" y="20810"/>
            <a:chExt cx="12192000" cy="7010398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7010398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66600" y="-53466"/>
            <a:ext cx="12192000" cy="69114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=""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=""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55C863-E516-40D5-92C5-C0CC77A2DB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0.002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0.002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7071" y="-37071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=""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84470" y="242010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=""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12818" y="230891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28" name="B">
            <a:extLst>
              <a:ext uri="{FF2B5EF4-FFF2-40B4-BE49-F238E27FC236}">
                <a16:creationId xmlns=""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40864" y="2351885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82791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=""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=""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8B879C7-84B4-486E-BDD3-2526C46453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  <p:pic>
        <p:nvPicPr>
          <p:cNvPr id="4" name="Đồng hồ 10 giâ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62" y="5249918"/>
            <a:ext cx="2213720" cy="17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9831 0.0081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3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98945 2.96296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=""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=""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46</a:t>
            </a:r>
          </a:p>
        </p:txBody>
      </p:sp>
      <p:sp>
        <p:nvSpPr>
          <p:cNvPr id="9" name="B">
            <a:extLst>
              <a:ext uri="{FF2B5EF4-FFF2-40B4-BE49-F238E27FC236}">
                <a16:creationId xmlns=""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=""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=""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183C1A0-1715-42EF-AF62-4C83DFAA3B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  <p:pic>
        <p:nvPicPr>
          <p:cNvPr id="2" name="Đồng hồ 10 giâ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997" y="5082126"/>
            <a:ext cx="2170019" cy="17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=""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=""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=""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=""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=""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</a:t>
            </a:r>
          </a:p>
        </p:txBody>
      </p:sp>
      <p:sp>
        <p:nvSpPr>
          <p:cNvPr id="47" name="B">
            <a:extLst>
              <a:ext uri="{FF2B5EF4-FFF2-40B4-BE49-F238E27FC236}">
                <a16:creationId xmlns=""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=""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858460" y="-19235"/>
            <a:ext cx="13249440" cy="6874728"/>
            <a:chOff x="11858460" y="-19235"/>
            <a:chExt cx="12998782" cy="6874728"/>
          </a:xfrm>
        </p:grpSpPr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19235"/>
              <a:ext cx="12729536" cy="68747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2 8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=""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AD0ADFB-C534-4325-9745-DD2AAEAB37E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  <p:pic>
        <p:nvPicPr>
          <p:cNvPr id="3" name="Đồng hồ 10 giâ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3201" y="5203301"/>
            <a:ext cx="2028616" cy="15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1 0.00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=""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=""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=""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=""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=""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=""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=""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=""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=""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=""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=""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=""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=""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=""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=""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=""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=""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=""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=""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=""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=""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=""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18" name="B">
            <a:extLst>
              <a:ext uri="{FF2B5EF4-FFF2-40B4-BE49-F238E27FC236}">
                <a16:creationId xmlns=""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=""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=""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=""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=""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=""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=""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22B468D8-48A2-4777-9C6F-A8A5452B4D3B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="" xmlns:a16="http://schemas.microsoft.com/office/drawing/2014/main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="" xmlns:a16="http://schemas.microsoft.com/office/drawing/2014/main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="" xmlns:a16="http://schemas.microsoft.com/office/drawing/2014/main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72227F47-D7A3-46D7-AB54-6DD50283D2E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  <p:pic>
        <p:nvPicPr>
          <p:cNvPr id="2" name="Đồng hồ 10 giâ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13794" y="5219113"/>
            <a:ext cx="2046228" cy="16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3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274</Words>
  <Application>Microsoft Office PowerPoint</Application>
  <PresentationFormat>Widescreen</PresentationFormat>
  <Paragraphs>79</Paragraphs>
  <Slides>18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Microsoft YaHei UI</vt:lpstr>
      <vt:lpstr>宋体</vt:lpstr>
      <vt:lpstr>Arial</vt:lpstr>
      <vt:lpstr>Calibri</vt:lpstr>
      <vt:lpstr>Showcard Gothic</vt:lpstr>
      <vt:lpstr>SVN-Gretoon</vt:lpstr>
      <vt:lpstr>Times New Roman</vt:lpstr>
      <vt:lpstr>UTM Avo</vt:lpstr>
      <vt:lpstr>UTM Daxline</vt:lpstr>
      <vt:lpstr>青鸟华光简胖头鱼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PC</cp:lastModifiedBy>
  <cp:revision>587</cp:revision>
  <dcterms:created xsi:type="dcterms:W3CDTF">2021-02-20T02:56:00Z</dcterms:created>
  <dcterms:modified xsi:type="dcterms:W3CDTF">2023-12-07T10:37:52Z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