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8" r:id="rId2"/>
    <p:sldId id="288" r:id="rId3"/>
    <p:sldId id="297" r:id="rId4"/>
    <p:sldId id="279" r:id="rId5"/>
    <p:sldId id="280" r:id="rId6"/>
    <p:sldId id="281" r:id="rId7"/>
    <p:sldId id="284" r:id="rId8"/>
    <p:sldId id="282" r:id="rId9"/>
    <p:sldId id="283" r:id="rId10"/>
    <p:sldId id="271" r:id="rId11"/>
    <p:sldId id="285" r:id="rId12"/>
    <p:sldId id="287" r:id="rId13"/>
    <p:sldId id="272" r:id="rId14"/>
    <p:sldId id="269" r:id="rId15"/>
    <p:sldId id="257" r:id="rId16"/>
    <p:sldId id="267" r:id="rId17"/>
    <p:sldId id="292" r:id="rId18"/>
    <p:sldId id="291" r:id="rId19"/>
    <p:sldId id="289" r:id="rId20"/>
    <p:sldId id="293" r:id="rId21"/>
    <p:sldId id="294" r:id="rId22"/>
    <p:sldId id="295" r:id="rId23"/>
    <p:sldId id="270" r:id="rId24"/>
    <p:sldId id="290" r:id="rId25"/>
    <p:sldId id="296" r:id="rId26"/>
    <p:sldId id="278" r:id="rId27"/>
  </p:sldIdLst>
  <p:sldSz cx="12190413" cy="6858000"/>
  <p:notesSz cx="9144000" cy="6858000"/>
  <p:defaultTextStyle>
    <a:defPPr>
      <a:defRPr lang="en-US"/>
    </a:defPPr>
    <a:lvl1pPr marL="0" algn="l" defTabSz="1221913" rtl="0" eaLnBrk="1" latinLnBrk="0" hangingPunct="1">
      <a:defRPr sz="2406" kern="1200">
        <a:solidFill>
          <a:schemeClr val="tx1"/>
        </a:solidFill>
        <a:latin typeface="+mn-lt"/>
        <a:ea typeface="+mn-ea"/>
        <a:cs typeface="+mn-cs"/>
      </a:defRPr>
    </a:lvl1pPr>
    <a:lvl2pPr marL="610957" algn="l" defTabSz="1221913" rtl="0" eaLnBrk="1" latinLnBrk="0" hangingPunct="1">
      <a:defRPr sz="2406" kern="1200">
        <a:solidFill>
          <a:schemeClr val="tx1"/>
        </a:solidFill>
        <a:latin typeface="+mn-lt"/>
        <a:ea typeface="+mn-ea"/>
        <a:cs typeface="+mn-cs"/>
      </a:defRPr>
    </a:lvl2pPr>
    <a:lvl3pPr marL="1221913" algn="l" defTabSz="1221913" rtl="0" eaLnBrk="1" latinLnBrk="0" hangingPunct="1">
      <a:defRPr sz="2406" kern="1200">
        <a:solidFill>
          <a:schemeClr val="tx1"/>
        </a:solidFill>
        <a:latin typeface="+mn-lt"/>
        <a:ea typeface="+mn-ea"/>
        <a:cs typeface="+mn-cs"/>
      </a:defRPr>
    </a:lvl3pPr>
    <a:lvl4pPr marL="1832870" algn="l" defTabSz="1221913" rtl="0" eaLnBrk="1" latinLnBrk="0" hangingPunct="1">
      <a:defRPr sz="2406" kern="1200">
        <a:solidFill>
          <a:schemeClr val="tx1"/>
        </a:solidFill>
        <a:latin typeface="+mn-lt"/>
        <a:ea typeface="+mn-ea"/>
        <a:cs typeface="+mn-cs"/>
      </a:defRPr>
    </a:lvl4pPr>
    <a:lvl5pPr marL="2443827" algn="l" defTabSz="1221913" rtl="0" eaLnBrk="1" latinLnBrk="0" hangingPunct="1">
      <a:defRPr sz="2406" kern="1200">
        <a:solidFill>
          <a:schemeClr val="tx1"/>
        </a:solidFill>
        <a:latin typeface="+mn-lt"/>
        <a:ea typeface="+mn-ea"/>
        <a:cs typeface="+mn-cs"/>
      </a:defRPr>
    </a:lvl5pPr>
    <a:lvl6pPr marL="3054783" algn="l" defTabSz="1221913" rtl="0" eaLnBrk="1" latinLnBrk="0" hangingPunct="1">
      <a:defRPr sz="2406" kern="1200">
        <a:solidFill>
          <a:schemeClr val="tx1"/>
        </a:solidFill>
        <a:latin typeface="+mn-lt"/>
        <a:ea typeface="+mn-ea"/>
        <a:cs typeface="+mn-cs"/>
      </a:defRPr>
    </a:lvl6pPr>
    <a:lvl7pPr marL="3665740" algn="l" defTabSz="1221913" rtl="0" eaLnBrk="1" latinLnBrk="0" hangingPunct="1">
      <a:defRPr sz="2406" kern="1200">
        <a:solidFill>
          <a:schemeClr val="tx1"/>
        </a:solidFill>
        <a:latin typeface="+mn-lt"/>
        <a:ea typeface="+mn-ea"/>
        <a:cs typeface="+mn-cs"/>
      </a:defRPr>
    </a:lvl7pPr>
    <a:lvl8pPr marL="4276696" algn="l" defTabSz="1221913" rtl="0" eaLnBrk="1" latinLnBrk="0" hangingPunct="1">
      <a:defRPr sz="2406" kern="1200">
        <a:solidFill>
          <a:schemeClr val="tx1"/>
        </a:solidFill>
        <a:latin typeface="+mn-lt"/>
        <a:ea typeface="+mn-ea"/>
        <a:cs typeface="+mn-cs"/>
      </a:defRPr>
    </a:lvl8pPr>
    <a:lvl9pPr marL="4887653" algn="l" defTabSz="1221913" rtl="0" eaLnBrk="1" latinLnBrk="0" hangingPunct="1">
      <a:defRPr sz="24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EDD"/>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76" autoAdjust="0"/>
    <p:restoredTop sz="88099" autoAdjust="0"/>
  </p:normalViewPr>
  <p:slideViewPr>
    <p:cSldViewPr>
      <p:cViewPr varScale="1">
        <p:scale>
          <a:sx n="64" d="100"/>
          <a:sy n="64" d="100"/>
        </p:scale>
        <p:origin x="113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A3BE590-2A15-402A-A973-1DC99EA2514E}" type="datetimeFigureOut">
              <a:rPr lang="vi-VN" smtClean="0"/>
              <a:t>23/11/2022</a:t>
            </a:fld>
            <a:endParaRPr lang="vi-VN"/>
          </a:p>
        </p:txBody>
      </p:sp>
      <p:sp>
        <p:nvSpPr>
          <p:cNvPr id="4" name="Slide Image Placeholder 3"/>
          <p:cNvSpPr>
            <a:spLocks noGrp="1" noRot="1" noChangeAspect="1"/>
          </p:cNvSpPr>
          <p:nvPr>
            <p:ph type="sldImg" idx="2"/>
          </p:nvPr>
        </p:nvSpPr>
        <p:spPr>
          <a:xfrm>
            <a:off x="2287588" y="514350"/>
            <a:ext cx="4568825"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1383C91B-7E17-4245-A8D4-747CC83B31CB}" type="slidenum">
              <a:rPr lang="vi-VN" smtClean="0"/>
              <a:t>‹#›</a:t>
            </a:fld>
            <a:endParaRPr lang="vi-VN"/>
          </a:p>
        </p:txBody>
      </p:sp>
    </p:spTree>
    <p:extLst>
      <p:ext uri="{BB962C8B-B14F-4D97-AF65-F5344CB8AC3E}">
        <p14:creationId xmlns:p14="http://schemas.microsoft.com/office/powerpoint/2010/main" val="1839463293"/>
      </p:ext>
    </p:extLst>
  </p:cSld>
  <p:clrMap bg1="lt1" tx1="dk1" bg2="lt2" tx2="dk2" accent1="accent1" accent2="accent2" accent3="accent3" accent4="accent4" accent5="accent5" accent6="accent6" hlink="hlink" folHlink="folHlink"/>
  <p:notesStyle>
    <a:lvl1pPr marL="0" algn="l" defTabSz="1222004" rtl="0" eaLnBrk="1" latinLnBrk="0" hangingPunct="1">
      <a:defRPr sz="1604" kern="1200">
        <a:solidFill>
          <a:schemeClr val="tx1"/>
        </a:solidFill>
        <a:latin typeface="+mn-lt"/>
        <a:ea typeface="+mn-ea"/>
        <a:cs typeface="+mn-cs"/>
      </a:defRPr>
    </a:lvl1pPr>
    <a:lvl2pPr marL="611002" algn="l" defTabSz="1222004" rtl="0" eaLnBrk="1" latinLnBrk="0" hangingPunct="1">
      <a:defRPr sz="1604" kern="1200">
        <a:solidFill>
          <a:schemeClr val="tx1"/>
        </a:solidFill>
        <a:latin typeface="+mn-lt"/>
        <a:ea typeface="+mn-ea"/>
        <a:cs typeface="+mn-cs"/>
      </a:defRPr>
    </a:lvl2pPr>
    <a:lvl3pPr marL="1222004" algn="l" defTabSz="1222004" rtl="0" eaLnBrk="1" latinLnBrk="0" hangingPunct="1">
      <a:defRPr sz="1604" kern="1200">
        <a:solidFill>
          <a:schemeClr val="tx1"/>
        </a:solidFill>
        <a:latin typeface="+mn-lt"/>
        <a:ea typeface="+mn-ea"/>
        <a:cs typeface="+mn-cs"/>
      </a:defRPr>
    </a:lvl3pPr>
    <a:lvl4pPr marL="1833006" algn="l" defTabSz="1222004" rtl="0" eaLnBrk="1" latinLnBrk="0" hangingPunct="1">
      <a:defRPr sz="1604" kern="1200">
        <a:solidFill>
          <a:schemeClr val="tx1"/>
        </a:solidFill>
        <a:latin typeface="+mn-lt"/>
        <a:ea typeface="+mn-ea"/>
        <a:cs typeface="+mn-cs"/>
      </a:defRPr>
    </a:lvl4pPr>
    <a:lvl5pPr marL="2444008" algn="l" defTabSz="1222004" rtl="0" eaLnBrk="1" latinLnBrk="0" hangingPunct="1">
      <a:defRPr sz="1604" kern="1200">
        <a:solidFill>
          <a:schemeClr val="tx1"/>
        </a:solidFill>
        <a:latin typeface="+mn-lt"/>
        <a:ea typeface="+mn-ea"/>
        <a:cs typeface="+mn-cs"/>
      </a:defRPr>
    </a:lvl5pPr>
    <a:lvl6pPr marL="3055010" algn="l" defTabSz="1222004" rtl="0" eaLnBrk="1" latinLnBrk="0" hangingPunct="1">
      <a:defRPr sz="1604" kern="1200">
        <a:solidFill>
          <a:schemeClr val="tx1"/>
        </a:solidFill>
        <a:latin typeface="+mn-lt"/>
        <a:ea typeface="+mn-ea"/>
        <a:cs typeface="+mn-cs"/>
      </a:defRPr>
    </a:lvl6pPr>
    <a:lvl7pPr marL="3666012" algn="l" defTabSz="1222004" rtl="0" eaLnBrk="1" latinLnBrk="0" hangingPunct="1">
      <a:defRPr sz="1604" kern="1200">
        <a:solidFill>
          <a:schemeClr val="tx1"/>
        </a:solidFill>
        <a:latin typeface="+mn-lt"/>
        <a:ea typeface="+mn-ea"/>
        <a:cs typeface="+mn-cs"/>
      </a:defRPr>
    </a:lvl7pPr>
    <a:lvl8pPr marL="4277015" algn="l" defTabSz="1222004" rtl="0" eaLnBrk="1" latinLnBrk="0" hangingPunct="1">
      <a:defRPr sz="1604" kern="1200">
        <a:solidFill>
          <a:schemeClr val="tx1"/>
        </a:solidFill>
        <a:latin typeface="+mn-lt"/>
        <a:ea typeface="+mn-ea"/>
        <a:cs typeface="+mn-cs"/>
      </a:defRPr>
    </a:lvl8pPr>
    <a:lvl9pPr marL="4888017" algn="l" defTabSz="1222004" rtl="0" eaLnBrk="1" latinLnBrk="0" hangingPunct="1">
      <a:defRPr sz="160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a:t>
            </a:r>
            <a:r>
              <a:rPr lang="vi-VN" baseline="0" dirty="0"/>
              <a:t> vào con cá để quay về trang chủ</a:t>
            </a:r>
            <a:endParaRPr lang="vi-VN" dirty="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t>6</a:t>
            </a:fld>
            <a:endParaRPr lang="vi-VN"/>
          </a:p>
        </p:txBody>
      </p:sp>
    </p:spTree>
    <p:extLst>
      <p:ext uri="{BB962C8B-B14F-4D97-AF65-F5344CB8AC3E}">
        <p14:creationId xmlns:p14="http://schemas.microsoft.com/office/powerpoint/2010/main" val="27190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a:t>
            </a:r>
            <a:r>
              <a:rPr lang="vi-VN" baseline="0" dirty="0"/>
              <a:t> vào bạch tuột để quay về trang chủ</a:t>
            </a:r>
            <a:endParaRPr lang="vi-VN" dirty="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t>7</a:t>
            </a:fld>
            <a:endParaRPr lang="vi-VN"/>
          </a:p>
        </p:txBody>
      </p:sp>
    </p:spTree>
    <p:extLst>
      <p:ext uri="{BB962C8B-B14F-4D97-AF65-F5344CB8AC3E}">
        <p14:creationId xmlns:p14="http://schemas.microsoft.com/office/powerpoint/2010/main" val="98165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r>
              <a:rPr lang="vi-VN" dirty="0"/>
              <a:t>Bấm</a:t>
            </a:r>
            <a:r>
              <a:rPr lang="vi-VN" baseline="0" dirty="0"/>
              <a:t> vào con cá để quay về trang chủ</a:t>
            </a:r>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t>8</a:t>
            </a:fld>
            <a:endParaRPr lang="vi-VN"/>
          </a:p>
        </p:txBody>
      </p:sp>
    </p:spTree>
    <p:extLst>
      <p:ext uri="{BB962C8B-B14F-4D97-AF65-F5344CB8AC3E}">
        <p14:creationId xmlns:p14="http://schemas.microsoft.com/office/powerpoint/2010/main" val="603738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a:t>
            </a:r>
            <a:r>
              <a:rPr lang="vi-VN" baseline="0" dirty="0"/>
              <a:t> vào con cua để quay về trang chủ</a:t>
            </a:r>
            <a:endParaRPr lang="vi-VN" dirty="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t>9</a:t>
            </a:fld>
            <a:endParaRPr lang="vi-VN"/>
          </a:p>
        </p:txBody>
      </p:sp>
    </p:spTree>
    <p:extLst>
      <p:ext uri="{BB962C8B-B14F-4D97-AF65-F5344CB8AC3E}">
        <p14:creationId xmlns:p14="http://schemas.microsoft.com/office/powerpoint/2010/main" val="385430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83C91B-7E17-4245-A8D4-747CC83B31CB}" type="slidenum">
              <a:rPr lang="vi-VN" smtClean="0"/>
              <a:t>13</a:t>
            </a:fld>
            <a:endParaRPr lang="vi-VN"/>
          </a:p>
        </p:txBody>
      </p:sp>
    </p:spTree>
    <p:extLst>
      <p:ext uri="{BB962C8B-B14F-4D97-AF65-F5344CB8AC3E}">
        <p14:creationId xmlns:p14="http://schemas.microsoft.com/office/powerpoint/2010/main" val="108600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83C91B-7E17-4245-A8D4-747CC83B31CB}" type="slidenum">
              <a:rPr lang="vi-VN" smtClean="0"/>
              <a:t>23</a:t>
            </a:fld>
            <a:endParaRPr lang="vi-VN"/>
          </a:p>
        </p:txBody>
      </p:sp>
    </p:spTree>
    <p:extLst>
      <p:ext uri="{BB962C8B-B14F-4D97-AF65-F5344CB8AC3E}">
        <p14:creationId xmlns:p14="http://schemas.microsoft.com/office/powerpoint/2010/main" val="223566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7"/>
            <a:ext cx="10361851" cy="1470026"/>
          </a:xfrm>
        </p:spPr>
        <p:txBody>
          <a:bodyPr/>
          <a:lstStyle/>
          <a:p>
            <a:r>
              <a:rPr lang="en-US"/>
              <a:t>Click to edit Master title style</a:t>
            </a:r>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4103" indent="0" algn="ctr">
              <a:buNone/>
              <a:defRPr>
                <a:solidFill>
                  <a:schemeClr val="tx1">
                    <a:tint val="75000"/>
                  </a:schemeClr>
                </a:solidFill>
              </a:defRPr>
            </a:lvl2pPr>
            <a:lvl3pPr marL="908206" indent="0" algn="ctr">
              <a:buNone/>
              <a:defRPr>
                <a:solidFill>
                  <a:schemeClr val="tx1">
                    <a:tint val="75000"/>
                  </a:schemeClr>
                </a:solidFill>
              </a:defRPr>
            </a:lvl3pPr>
            <a:lvl4pPr marL="1362309" indent="0" algn="ctr">
              <a:buNone/>
              <a:defRPr>
                <a:solidFill>
                  <a:schemeClr val="tx1">
                    <a:tint val="75000"/>
                  </a:schemeClr>
                </a:solidFill>
              </a:defRPr>
            </a:lvl4pPr>
            <a:lvl5pPr marL="1816412" indent="0" algn="ctr">
              <a:buNone/>
              <a:defRPr>
                <a:solidFill>
                  <a:schemeClr val="tx1">
                    <a:tint val="75000"/>
                  </a:schemeClr>
                </a:solidFill>
              </a:defRPr>
            </a:lvl5pPr>
            <a:lvl6pPr marL="2270515" indent="0" algn="ctr">
              <a:buNone/>
              <a:defRPr>
                <a:solidFill>
                  <a:schemeClr val="tx1">
                    <a:tint val="75000"/>
                  </a:schemeClr>
                </a:solidFill>
              </a:defRPr>
            </a:lvl6pPr>
            <a:lvl7pPr marL="2724618" indent="0" algn="ctr">
              <a:buNone/>
              <a:defRPr>
                <a:solidFill>
                  <a:schemeClr val="tx1">
                    <a:tint val="75000"/>
                  </a:schemeClr>
                </a:solidFill>
              </a:defRPr>
            </a:lvl7pPr>
            <a:lvl8pPr marL="3178721" indent="0" algn="ctr">
              <a:buNone/>
              <a:defRPr>
                <a:solidFill>
                  <a:schemeClr val="tx1">
                    <a:tint val="75000"/>
                  </a:schemeClr>
                </a:solidFill>
              </a:defRPr>
            </a:lvl8pPr>
            <a:lvl9pPr marL="36328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310BF3-7173-470D-8172-4B5E53D2E1D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307365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10BF3-7173-470D-8172-4B5E53D2E1D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4179183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3"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10BF3-7173-470D-8172-4B5E53D2E1D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339293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10BF3-7173-470D-8172-4B5E53D2E1D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268920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4"/>
          </a:xfrm>
        </p:spPr>
        <p:txBody>
          <a:bodyPr anchor="t"/>
          <a:lstStyle>
            <a:lvl1pPr algn="l">
              <a:defRPr sz="3973" b="1" cap="all"/>
            </a:lvl1pPr>
          </a:lstStyle>
          <a:p>
            <a:r>
              <a:rPr lang="en-US"/>
              <a:t>Click to edit Master title style</a:t>
            </a:r>
          </a:p>
        </p:txBody>
      </p:sp>
      <p:sp>
        <p:nvSpPr>
          <p:cNvPr id="3" name="Text Placeholder 2"/>
          <p:cNvSpPr>
            <a:spLocks noGrp="1"/>
          </p:cNvSpPr>
          <p:nvPr>
            <p:ph type="body" idx="1"/>
          </p:nvPr>
        </p:nvSpPr>
        <p:spPr>
          <a:xfrm>
            <a:off x="962960" y="2906714"/>
            <a:ext cx="10361851" cy="1500186"/>
          </a:xfrm>
        </p:spPr>
        <p:txBody>
          <a:bodyPr anchor="b"/>
          <a:lstStyle>
            <a:lvl1pPr marL="0" indent="0">
              <a:buNone/>
              <a:defRPr sz="1987">
                <a:solidFill>
                  <a:schemeClr val="tx1">
                    <a:tint val="75000"/>
                  </a:schemeClr>
                </a:solidFill>
              </a:defRPr>
            </a:lvl1pPr>
            <a:lvl2pPr marL="454103" indent="0">
              <a:buNone/>
              <a:defRPr sz="1788">
                <a:solidFill>
                  <a:schemeClr val="tx1">
                    <a:tint val="75000"/>
                  </a:schemeClr>
                </a:solidFill>
              </a:defRPr>
            </a:lvl2pPr>
            <a:lvl3pPr marL="908206" indent="0">
              <a:buNone/>
              <a:defRPr sz="1589">
                <a:solidFill>
                  <a:schemeClr val="tx1">
                    <a:tint val="75000"/>
                  </a:schemeClr>
                </a:solidFill>
              </a:defRPr>
            </a:lvl3pPr>
            <a:lvl4pPr marL="1362309" indent="0">
              <a:buNone/>
              <a:defRPr sz="1391">
                <a:solidFill>
                  <a:schemeClr val="tx1">
                    <a:tint val="75000"/>
                  </a:schemeClr>
                </a:solidFill>
              </a:defRPr>
            </a:lvl4pPr>
            <a:lvl5pPr marL="1816412" indent="0">
              <a:buNone/>
              <a:defRPr sz="1391">
                <a:solidFill>
                  <a:schemeClr val="tx1">
                    <a:tint val="75000"/>
                  </a:schemeClr>
                </a:solidFill>
              </a:defRPr>
            </a:lvl5pPr>
            <a:lvl6pPr marL="2270515" indent="0">
              <a:buNone/>
              <a:defRPr sz="1391">
                <a:solidFill>
                  <a:schemeClr val="tx1">
                    <a:tint val="75000"/>
                  </a:schemeClr>
                </a:solidFill>
              </a:defRPr>
            </a:lvl6pPr>
            <a:lvl7pPr marL="2724618" indent="0">
              <a:buNone/>
              <a:defRPr sz="1391">
                <a:solidFill>
                  <a:schemeClr val="tx1">
                    <a:tint val="75000"/>
                  </a:schemeClr>
                </a:solidFill>
              </a:defRPr>
            </a:lvl7pPr>
            <a:lvl8pPr marL="3178721" indent="0">
              <a:buNone/>
              <a:defRPr sz="1391">
                <a:solidFill>
                  <a:schemeClr val="tx1">
                    <a:tint val="75000"/>
                  </a:schemeClr>
                </a:solidFill>
              </a:defRPr>
            </a:lvl8pPr>
            <a:lvl9pPr marL="3632824" indent="0">
              <a:buNone/>
              <a:defRPr sz="13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310BF3-7173-470D-8172-4B5E53D2E1D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86186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201"/>
            <a:ext cx="5384099" cy="4525963"/>
          </a:xfrm>
        </p:spPr>
        <p:txBody>
          <a:bodyPr/>
          <a:lstStyle>
            <a:lvl1pPr>
              <a:defRPr sz="2781"/>
            </a:lvl1pPr>
            <a:lvl2pPr>
              <a:defRPr sz="2384"/>
            </a:lvl2pPr>
            <a:lvl3pPr>
              <a:defRPr sz="1987"/>
            </a:lvl3pPr>
            <a:lvl4pPr>
              <a:defRPr sz="1788"/>
            </a:lvl4pPr>
            <a:lvl5pPr>
              <a:defRPr sz="1788"/>
            </a:lvl5pPr>
            <a:lvl6pPr>
              <a:defRPr sz="1788"/>
            </a:lvl6pPr>
            <a:lvl7pPr>
              <a:defRPr sz="1788"/>
            </a:lvl7pPr>
            <a:lvl8pPr>
              <a:defRPr sz="1788"/>
            </a:lvl8pPr>
            <a:lvl9pPr>
              <a:defRPr sz="1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201"/>
            <a:ext cx="5384099" cy="4525963"/>
          </a:xfrm>
        </p:spPr>
        <p:txBody>
          <a:bodyPr/>
          <a:lstStyle>
            <a:lvl1pPr>
              <a:defRPr sz="2781"/>
            </a:lvl1pPr>
            <a:lvl2pPr>
              <a:defRPr sz="2384"/>
            </a:lvl2pPr>
            <a:lvl3pPr>
              <a:defRPr sz="1987"/>
            </a:lvl3pPr>
            <a:lvl4pPr>
              <a:defRPr sz="1788"/>
            </a:lvl4pPr>
            <a:lvl5pPr>
              <a:defRPr sz="1788"/>
            </a:lvl5pPr>
            <a:lvl6pPr>
              <a:defRPr sz="1788"/>
            </a:lvl6pPr>
            <a:lvl7pPr>
              <a:defRPr sz="1788"/>
            </a:lvl7pPr>
            <a:lvl8pPr>
              <a:defRPr sz="1788"/>
            </a:lvl8pPr>
            <a:lvl9pPr>
              <a:defRPr sz="1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310BF3-7173-470D-8172-4B5E53D2E1D5}"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45308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114"/>
            <a:ext cx="5386216" cy="639762"/>
          </a:xfrm>
        </p:spPr>
        <p:txBody>
          <a:bodyPr anchor="b"/>
          <a:lstStyle>
            <a:lvl1pPr marL="0" indent="0">
              <a:buNone/>
              <a:defRPr sz="2384" b="1"/>
            </a:lvl1pPr>
            <a:lvl2pPr marL="454103" indent="0">
              <a:buNone/>
              <a:defRPr sz="1987" b="1"/>
            </a:lvl2pPr>
            <a:lvl3pPr marL="908206" indent="0">
              <a:buNone/>
              <a:defRPr sz="1788" b="1"/>
            </a:lvl3pPr>
            <a:lvl4pPr marL="1362309" indent="0">
              <a:buNone/>
              <a:defRPr sz="1589" b="1"/>
            </a:lvl4pPr>
            <a:lvl5pPr marL="1816412" indent="0">
              <a:buNone/>
              <a:defRPr sz="1589" b="1"/>
            </a:lvl5pPr>
            <a:lvl6pPr marL="2270515" indent="0">
              <a:buNone/>
              <a:defRPr sz="1589" b="1"/>
            </a:lvl6pPr>
            <a:lvl7pPr marL="2724618" indent="0">
              <a:buNone/>
              <a:defRPr sz="1589" b="1"/>
            </a:lvl7pPr>
            <a:lvl8pPr marL="3178721" indent="0">
              <a:buNone/>
              <a:defRPr sz="1589" b="1"/>
            </a:lvl8pPr>
            <a:lvl9pPr marL="3632824" indent="0">
              <a:buNone/>
              <a:defRPr sz="1589" b="1"/>
            </a:lvl9pPr>
          </a:lstStyle>
          <a:p>
            <a:pPr lvl="0"/>
            <a:r>
              <a:rPr lang="en-US"/>
              <a:t>Click to edit Master text styles</a:t>
            </a:r>
          </a:p>
        </p:txBody>
      </p:sp>
      <p:sp>
        <p:nvSpPr>
          <p:cNvPr id="4" name="Content Placeholder 3"/>
          <p:cNvSpPr>
            <a:spLocks noGrp="1"/>
          </p:cNvSpPr>
          <p:nvPr>
            <p:ph sz="half" idx="2"/>
          </p:nvPr>
        </p:nvSpPr>
        <p:spPr>
          <a:xfrm>
            <a:off x="609521" y="2174876"/>
            <a:ext cx="5386216" cy="3951288"/>
          </a:xfrm>
        </p:spPr>
        <p:txBody>
          <a:bodyPr/>
          <a:lstStyle>
            <a:lvl1pPr>
              <a:defRPr sz="2384"/>
            </a:lvl1pPr>
            <a:lvl2pPr>
              <a:defRPr sz="1987"/>
            </a:lvl2pPr>
            <a:lvl3pPr>
              <a:defRPr sz="1788"/>
            </a:lvl3pPr>
            <a:lvl4pPr>
              <a:defRPr sz="1589"/>
            </a:lvl4pPr>
            <a:lvl5pPr>
              <a:defRPr sz="1589"/>
            </a:lvl5pPr>
            <a:lvl6pPr>
              <a:defRPr sz="1589"/>
            </a:lvl6pPr>
            <a:lvl7pPr>
              <a:defRPr sz="1589"/>
            </a:lvl7pPr>
            <a:lvl8pPr>
              <a:defRPr sz="1589"/>
            </a:lvl8pPr>
            <a:lvl9pPr>
              <a:defRPr sz="15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4" y="1535114"/>
            <a:ext cx="5388332" cy="639762"/>
          </a:xfrm>
        </p:spPr>
        <p:txBody>
          <a:bodyPr anchor="b"/>
          <a:lstStyle>
            <a:lvl1pPr marL="0" indent="0">
              <a:buNone/>
              <a:defRPr sz="2384" b="1"/>
            </a:lvl1pPr>
            <a:lvl2pPr marL="454103" indent="0">
              <a:buNone/>
              <a:defRPr sz="1987" b="1"/>
            </a:lvl2pPr>
            <a:lvl3pPr marL="908206" indent="0">
              <a:buNone/>
              <a:defRPr sz="1788" b="1"/>
            </a:lvl3pPr>
            <a:lvl4pPr marL="1362309" indent="0">
              <a:buNone/>
              <a:defRPr sz="1589" b="1"/>
            </a:lvl4pPr>
            <a:lvl5pPr marL="1816412" indent="0">
              <a:buNone/>
              <a:defRPr sz="1589" b="1"/>
            </a:lvl5pPr>
            <a:lvl6pPr marL="2270515" indent="0">
              <a:buNone/>
              <a:defRPr sz="1589" b="1"/>
            </a:lvl6pPr>
            <a:lvl7pPr marL="2724618" indent="0">
              <a:buNone/>
              <a:defRPr sz="1589" b="1"/>
            </a:lvl7pPr>
            <a:lvl8pPr marL="3178721" indent="0">
              <a:buNone/>
              <a:defRPr sz="1589" b="1"/>
            </a:lvl8pPr>
            <a:lvl9pPr marL="3632824" indent="0">
              <a:buNone/>
              <a:defRPr sz="1589" b="1"/>
            </a:lvl9pPr>
          </a:lstStyle>
          <a:p>
            <a:pPr lvl="0"/>
            <a:r>
              <a:rPr lang="en-US"/>
              <a:t>Click to edit Master text styles</a:t>
            </a:r>
          </a:p>
        </p:txBody>
      </p:sp>
      <p:sp>
        <p:nvSpPr>
          <p:cNvPr id="6" name="Content Placeholder 5"/>
          <p:cNvSpPr>
            <a:spLocks noGrp="1"/>
          </p:cNvSpPr>
          <p:nvPr>
            <p:ph sz="quarter" idx="4"/>
          </p:nvPr>
        </p:nvSpPr>
        <p:spPr>
          <a:xfrm>
            <a:off x="6192564" y="2174876"/>
            <a:ext cx="5388332" cy="3951288"/>
          </a:xfrm>
        </p:spPr>
        <p:txBody>
          <a:bodyPr/>
          <a:lstStyle>
            <a:lvl1pPr>
              <a:defRPr sz="2384"/>
            </a:lvl1pPr>
            <a:lvl2pPr>
              <a:defRPr sz="1987"/>
            </a:lvl2pPr>
            <a:lvl3pPr>
              <a:defRPr sz="1788"/>
            </a:lvl3pPr>
            <a:lvl4pPr>
              <a:defRPr sz="1589"/>
            </a:lvl4pPr>
            <a:lvl5pPr>
              <a:defRPr sz="1589"/>
            </a:lvl5pPr>
            <a:lvl6pPr>
              <a:defRPr sz="1589"/>
            </a:lvl6pPr>
            <a:lvl7pPr>
              <a:defRPr sz="1589"/>
            </a:lvl7pPr>
            <a:lvl8pPr>
              <a:defRPr sz="1589"/>
            </a:lvl8pPr>
            <a:lvl9pPr>
              <a:defRPr sz="15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310BF3-7173-470D-8172-4B5E53D2E1D5}"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118717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310BF3-7173-470D-8172-4B5E53D2E1D5}"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275247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10BF3-7173-470D-8172-4B5E53D2E1D5}"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3861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049"/>
            <a:ext cx="4010562" cy="1162051"/>
          </a:xfrm>
        </p:spPr>
        <p:txBody>
          <a:bodyPr anchor="b"/>
          <a:lstStyle>
            <a:lvl1pPr algn="l">
              <a:defRPr sz="1987" b="1"/>
            </a:lvl1pPr>
          </a:lstStyle>
          <a:p>
            <a:r>
              <a:rPr lang="en-US"/>
              <a:t>Click to edit Master title style</a:t>
            </a:r>
          </a:p>
        </p:txBody>
      </p:sp>
      <p:sp>
        <p:nvSpPr>
          <p:cNvPr id="3" name="Content Placeholder 2"/>
          <p:cNvSpPr>
            <a:spLocks noGrp="1"/>
          </p:cNvSpPr>
          <p:nvPr>
            <p:ph idx="1"/>
          </p:nvPr>
        </p:nvSpPr>
        <p:spPr>
          <a:xfrm>
            <a:off x="4766115" y="273053"/>
            <a:ext cx="6814779" cy="5853113"/>
          </a:xfrm>
        </p:spPr>
        <p:txBody>
          <a:bodyPr/>
          <a:lstStyle>
            <a:lvl1pPr>
              <a:defRPr sz="3179"/>
            </a:lvl1pPr>
            <a:lvl2pPr>
              <a:defRPr sz="2781"/>
            </a:lvl2pPr>
            <a:lvl3pPr>
              <a:defRPr sz="2384"/>
            </a:lvl3pPr>
            <a:lvl4pPr>
              <a:defRPr sz="1987"/>
            </a:lvl4pPr>
            <a:lvl5pPr>
              <a:defRPr sz="1987"/>
            </a:lvl5pPr>
            <a:lvl6pPr>
              <a:defRPr sz="1987"/>
            </a:lvl6pPr>
            <a:lvl7pPr>
              <a:defRPr sz="1987"/>
            </a:lvl7pPr>
            <a:lvl8pPr>
              <a:defRPr sz="1987"/>
            </a:lvl8pPr>
            <a:lvl9pPr>
              <a:defRPr sz="19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103"/>
            <a:ext cx="4010562" cy="4691063"/>
          </a:xfrm>
        </p:spPr>
        <p:txBody>
          <a:bodyPr/>
          <a:lstStyle>
            <a:lvl1pPr marL="0" indent="0">
              <a:buNone/>
              <a:defRPr sz="1391"/>
            </a:lvl1pPr>
            <a:lvl2pPr marL="454103" indent="0">
              <a:buNone/>
              <a:defRPr sz="1192"/>
            </a:lvl2pPr>
            <a:lvl3pPr marL="908206" indent="0">
              <a:buNone/>
              <a:defRPr sz="993"/>
            </a:lvl3pPr>
            <a:lvl4pPr marL="1362309" indent="0">
              <a:buNone/>
              <a:defRPr sz="894"/>
            </a:lvl4pPr>
            <a:lvl5pPr marL="1816412" indent="0">
              <a:buNone/>
              <a:defRPr sz="894"/>
            </a:lvl5pPr>
            <a:lvl6pPr marL="2270515" indent="0">
              <a:buNone/>
              <a:defRPr sz="894"/>
            </a:lvl6pPr>
            <a:lvl7pPr marL="2724618" indent="0">
              <a:buNone/>
              <a:defRPr sz="894"/>
            </a:lvl7pPr>
            <a:lvl8pPr marL="3178721" indent="0">
              <a:buNone/>
              <a:defRPr sz="894"/>
            </a:lvl8pPr>
            <a:lvl9pPr marL="3632824" indent="0">
              <a:buNone/>
              <a:defRPr sz="894"/>
            </a:lvl9pPr>
          </a:lstStyle>
          <a:p>
            <a:pPr lvl="0"/>
            <a:r>
              <a:rPr lang="en-US"/>
              <a:t>Click to edit Master text styles</a:t>
            </a:r>
          </a:p>
        </p:txBody>
      </p:sp>
      <p:sp>
        <p:nvSpPr>
          <p:cNvPr id="5" name="Date Placeholder 4"/>
          <p:cNvSpPr>
            <a:spLocks noGrp="1"/>
          </p:cNvSpPr>
          <p:nvPr>
            <p:ph type="dt" sz="half" idx="10"/>
          </p:nvPr>
        </p:nvSpPr>
        <p:spPr/>
        <p:txBody>
          <a:bodyPr/>
          <a:lstStyle/>
          <a:p>
            <a:fld id="{FD310BF3-7173-470D-8172-4B5E53D2E1D5}"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2269342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1"/>
            <a:ext cx="7314248" cy="566738"/>
          </a:xfrm>
        </p:spPr>
        <p:txBody>
          <a:bodyPr anchor="b"/>
          <a:lstStyle>
            <a:lvl1pPr algn="l">
              <a:defRPr sz="1987" b="1"/>
            </a:lvl1pPr>
          </a:lstStyle>
          <a:p>
            <a:r>
              <a:rPr lang="en-US"/>
              <a:t>Click to edit Master title style</a:t>
            </a:r>
          </a:p>
        </p:txBody>
      </p:sp>
      <p:sp>
        <p:nvSpPr>
          <p:cNvPr id="3" name="Picture Placeholder 2"/>
          <p:cNvSpPr>
            <a:spLocks noGrp="1"/>
          </p:cNvSpPr>
          <p:nvPr>
            <p:ph type="pic" idx="1"/>
          </p:nvPr>
        </p:nvSpPr>
        <p:spPr>
          <a:xfrm>
            <a:off x="2389406" y="612775"/>
            <a:ext cx="7314248" cy="4114800"/>
          </a:xfrm>
        </p:spPr>
        <p:txBody>
          <a:bodyPr/>
          <a:lstStyle>
            <a:lvl1pPr marL="0" indent="0">
              <a:buNone/>
              <a:defRPr sz="3179"/>
            </a:lvl1pPr>
            <a:lvl2pPr marL="454103" indent="0">
              <a:buNone/>
              <a:defRPr sz="2781"/>
            </a:lvl2pPr>
            <a:lvl3pPr marL="908206" indent="0">
              <a:buNone/>
              <a:defRPr sz="2384"/>
            </a:lvl3pPr>
            <a:lvl4pPr marL="1362309" indent="0">
              <a:buNone/>
              <a:defRPr sz="1987"/>
            </a:lvl4pPr>
            <a:lvl5pPr marL="1816412" indent="0">
              <a:buNone/>
              <a:defRPr sz="1987"/>
            </a:lvl5pPr>
            <a:lvl6pPr marL="2270515" indent="0">
              <a:buNone/>
              <a:defRPr sz="1987"/>
            </a:lvl6pPr>
            <a:lvl7pPr marL="2724618" indent="0">
              <a:buNone/>
              <a:defRPr sz="1987"/>
            </a:lvl7pPr>
            <a:lvl8pPr marL="3178721" indent="0">
              <a:buNone/>
              <a:defRPr sz="1987"/>
            </a:lvl8pPr>
            <a:lvl9pPr marL="3632824" indent="0">
              <a:buNone/>
              <a:defRPr sz="1987"/>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391"/>
            </a:lvl1pPr>
            <a:lvl2pPr marL="454103" indent="0">
              <a:buNone/>
              <a:defRPr sz="1192"/>
            </a:lvl2pPr>
            <a:lvl3pPr marL="908206" indent="0">
              <a:buNone/>
              <a:defRPr sz="993"/>
            </a:lvl3pPr>
            <a:lvl4pPr marL="1362309" indent="0">
              <a:buNone/>
              <a:defRPr sz="894"/>
            </a:lvl4pPr>
            <a:lvl5pPr marL="1816412" indent="0">
              <a:buNone/>
              <a:defRPr sz="894"/>
            </a:lvl5pPr>
            <a:lvl6pPr marL="2270515" indent="0">
              <a:buNone/>
              <a:defRPr sz="894"/>
            </a:lvl6pPr>
            <a:lvl7pPr marL="2724618" indent="0">
              <a:buNone/>
              <a:defRPr sz="894"/>
            </a:lvl7pPr>
            <a:lvl8pPr marL="3178721" indent="0">
              <a:buNone/>
              <a:defRPr sz="894"/>
            </a:lvl8pPr>
            <a:lvl9pPr marL="3632824" indent="0">
              <a:buNone/>
              <a:defRPr sz="894"/>
            </a:lvl9pPr>
          </a:lstStyle>
          <a:p>
            <a:pPr lvl="0"/>
            <a:r>
              <a:rPr lang="en-US"/>
              <a:t>Click to edit Master text styles</a:t>
            </a:r>
          </a:p>
        </p:txBody>
      </p:sp>
      <p:sp>
        <p:nvSpPr>
          <p:cNvPr id="5" name="Date Placeholder 4"/>
          <p:cNvSpPr>
            <a:spLocks noGrp="1"/>
          </p:cNvSpPr>
          <p:nvPr>
            <p:ph type="dt" sz="half" idx="10"/>
          </p:nvPr>
        </p:nvSpPr>
        <p:spPr/>
        <p:txBody>
          <a:bodyPr/>
          <a:lstStyle/>
          <a:p>
            <a:fld id="{FD310BF3-7173-470D-8172-4B5E53D2E1D5}"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E07D2-DE3D-4015-A0BB-DEDF657E138E}" type="slidenum">
              <a:rPr lang="en-US" smtClean="0"/>
              <a:t>‹#›</a:t>
            </a:fld>
            <a:endParaRPr lang="en-US"/>
          </a:p>
        </p:txBody>
      </p:sp>
    </p:spTree>
    <p:extLst>
      <p:ext uri="{BB962C8B-B14F-4D97-AF65-F5344CB8AC3E}">
        <p14:creationId xmlns:p14="http://schemas.microsoft.com/office/powerpoint/2010/main" val="177309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521" y="1600201"/>
            <a:ext cx="10971372"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6353"/>
            <a:ext cx="2844430" cy="365125"/>
          </a:xfrm>
          <a:prstGeom prst="rect">
            <a:avLst/>
          </a:prstGeom>
        </p:spPr>
        <p:txBody>
          <a:bodyPr vert="horz" lIns="91433" tIns="45717" rIns="91433" bIns="45717" rtlCol="0" anchor="ctr"/>
          <a:lstStyle>
            <a:lvl1pPr algn="l">
              <a:defRPr sz="1192">
                <a:solidFill>
                  <a:schemeClr val="tx1">
                    <a:tint val="75000"/>
                  </a:schemeClr>
                </a:solidFill>
              </a:defRPr>
            </a:lvl1pPr>
          </a:lstStyle>
          <a:p>
            <a:fld id="{FD310BF3-7173-470D-8172-4B5E53D2E1D5}" type="datetimeFigureOut">
              <a:rPr lang="en-US" smtClean="0"/>
              <a:t>11/23/2022</a:t>
            </a:fld>
            <a:endParaRPr lang="en-US"/>
          </a:p>
        </p:txBody>
      </p:sp>
      <p:sp>
        <p:nvSpPr>
          <p:cNvPr id="5" name="Footer Placeholder 4"/>
          <p:cNvSpPr>
            <a:spLocks noGrp="1"/>
          </p:cNvSpPr>
          <p:nvPr>
            <p:ph type="ftr" sz="quarter" idx="3"/>
          </p:nvPr>
        </p:nvSpPr>
        <p:spPr>
          <a:xfrm>
            <a:off x="4165059" y="6356353"/>
            <a:ext cx="3860297" cy="365125"/>
          </a:xfrm>
          <a:prstGeom prst="rect">
            <a:avLst/>
          </a:prstGeom>
        </p:spPr>
        <p:txBody>
          <a:bodyPr vert="horz" lIns="91433" tIns="45717" rIns="91433" bIns="45717" rtlCol="0" anchor="ctr"/>
          <a:lstStyle>
            <a:lvl1pPr algn="ctr">
              <a:defRPr sz="119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3"/>
            <a:ext cx="2844430" cy="365125"/>
          </a:xfrm>
          <a:prstGeom prst="rect">
            <a:avLst/>
          </a:prstGeom>
        </p:spPr>
        <p:txBody>
          <a:bodyPr vert="horz" lIns="91433" tIns="45717" rIns="91433" bIns="45717" rtlCol="0" anchor="ctr"/>
          <a:lstStyle>
            <a:lvl1pPr algn="r">
              <a:defRPr sz="1192">
                <a:solidFill>
                  <a:schemeClr val="tx1">
                    <a:tint val="75000"/>
                  </a:schemeClr>
                </a:solidFill>
              </a:defRPr>
            </a:lvl1pPr>
          </a:lstStyle>
          <a:p>
            <a:fld id="{464E07D2-DE3D-4015-A0BB-DEDF657E138E}" type="slidenum">
              <a:rPr lang="en-US" smtClean="0"/>
              <a:t>‹#›</a:t>
            </a:fld>
            <a:endParaRPr lang="en-US"/>
          </a:p>
        </p:txBody>
      </p:sp>
    </p:spTree>
    <p:extLst>
      <p:ext uri="{BB962C8B-B14F-4D97-AF65-F5344CB8AC3E}">
        <p14:creationId xmlns:p14="http://schemas.microsoft.com/office/powerpoint/2010/main" val="28032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08206" rtl="0" eaLnBrk="1" latinLnBrk="0" hangingPunct="1">
        <a:spcBef>
          <a:spcPct val="0"/>
        </a:spcBef>
        <a:buNone/>
        <a:defRPr sz="4371" kern="1200">
          <a:solidFill>
            <a:schemeClr val="tx1"/>
          </a:solidFill>
          <a:latin typeface="+mj-lt"/>
          <a:ea typeface="+mj-ea"/>
          <a:cs typeface="+mj-cs"/>
        </a:defRPr>
      </a:lvl1pPr>
    </p:titleStyle>
    <p:bodyStyle>
      <a:lvl1pPr marL="340577" indent="-340577" algn="l" defTabSz="908206" rtl="0" eaLnBrk="1" latinLnBrk="0" hangingPunct="1">
        <a:spcBef>
          <a:spcPct val="20000"/>
        </a:spcBef>
        <a:buFont typeface="Arial" pitchFamily="34" charset="0"/>
        <a:buChar char="•"/>
        <a:defRPr sz="3179" kern="1200">
          <a:solidFill>
            <a:schemeClr val="tx1"/>
          </a:solidFill>
          <a:latin typeface="+mn-lt"/>
          <a:ea typeface="+mn-ea"/>
          <a:cs typeface="+mn-cs"/>
        </a:defRPr>
      </a:lvl1pPr>
      <a:lvl2pPr marL="737918" indent="-283815" algn="l" defTabSz="908206" rtl="0" eaLnBrk="1" latinLnBrk="0" hangingPunct="1">
        <a:spcBef>
          <a:spcPct val="20000"/>
        </a:spcBef>
        <a:buFont typeface="Arial" pitchFamily="34" charset="0"/>
        <a:buChar char="–"/>
        <a:defRPr sz="2781" kern="1200">
          <a:solidFill>
            <a:schemeClr val="tx1"/>
          </a:solidFill>
          <a:latin typeface="+mn-lt"/>
          <a:ea typeface="+mn-ea"/>
          <a:cs typeface="+mn-cs"/>
        </a:defRPr>
      </a:lvl2pPr>
      <a:lvl3pPr marL="1135257" indent="-227051" algn="l" defTabSz="908206" rtl="0" eaLnBrk="1" latinLnBrk="0" hangingPunct="1">
        <a:spcBef>
          <a:spcPct val="20000"/>
        </a:spcBef>
        <a:buFont typeface="Arial" pitchFamily="34" charset="0"/>
        <a:buChar char="•"/>
        <a:defRPr sz="2384" kern="1200">
          <a:solidFill>
            <a:schemeClr val="tx1"/>
          </a:solidFill>
          <a:latin typeface="+mn-lt"/>
          <a:ea typeface="+mn-ea"/>
          <a:cs typeface="+mn-cs"/>
        </a:defRPr>
      </a:lvl3pPr>
      <a:lvl4pPr marL="1589360"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4pPr>
      <a:lvl5pPr marL="2043463"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5pPr>
      <a:lvl6pPr marL="2497566"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6pPr>
      <a:lvl7pPr marL="2951669"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7pPr>
      <a:lvl8pPr marL="3405772"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8pPr>
      <a:lvl9pPr marL="3859875" indent="-227051" algn="l" defTabSz="908206" rtl="0" eaLnBrk="1" latinLnBrk="0" hangingPunct="1">
        <a:spcBef>
          <a:spcPct val="20000"/>
        </a:spcBef>
        <a:buFont typeface="Arial" pitchFamily="34" charset="0"/>
        <a:buChar char="•"/>
        <a:defRPr sz="1987" kern="1200">
          <a:solidFill>
            <a:schemeClr val="tx1"/>
          </a:solidFill>
          <a:latin typeface="+mn-lt"/>
          <a:ea typeface="+mn-ea"/>
          <a:cs typeface="+mn-cs"/>
        </a:defRPr>
      </a:lvl9pPr>
    </p:bodyStyle>
    <p:otherStyle>
      <a:defPPr>
        <a:defRPr lang="en-US"/>
      </a:defPPr>
      <a:lvl1pPr marL="0" algn="l" defTabSz="908206" rtl="0" eaLnBrk="1" latinLnBrk="0" hangingPunct="1">
        <a:defRPr sz="1788" kern="1200">
          <a:solidFill>
            <a:schemeClr val="tx1"/>
          </a:solidFill>
          <a:latin typeface="+mn-lt"/>
          <a:ea typeface="+mn-ea"/>
          <a:cs typeface="+mn-cs"/>
        </a:defRPr>
      </a:lvl1pPr>
      <a:lvl2pPr marL="454103" algn="l" defTabSz="908206" rtl="0" eaLnBrk="1" latinLnBrk="0" hangingPunct="1">
        <a:defRPr sz="1788" kern="1200">
          <a:solidFill>
            <a:schemeClr val="tx1"/>
          </a:solidFill>
          <a:latin typeface="+mn-lt"/>
          <a:ea typeface="+mn-ea"/>
          <a:cs typeface="+mn-cs"/>
        </a:defRPr>
      </a:lvl2pPr>
      <a:lvl3pPr marL="908206" algn="l" defTabSz="908206" rtl="0" eaLnBrk="1" latinLnBrk="0" hangingPunct="1">
        <a:defRPr sz="1788" kern="1200">
          <a:solidFill>
            <a:schemeClr val="tx1"/>
          </a:solidFill>
          <a:latin typeface="+mn-lt"/>
          <a:ea typeface="+mn-ea"/>
          <a:cs typeface="+mn-cs"/>
        </a:defRPr>
      </a:lvl3pPr>
      <a:lvl4pPr marL="1362309" algn="l" defTabSz="908206" rtl="0" eaLnBrk="1" latinLnBrk="0" hangingPunct="1">
        <a:defRPr sz="1788" kern="1200">
          <a:solidFill>
            <a:schemeClr val="tx1"/>
          </a:solidFill>
          <a:latin typeface="+mn-lt"/>
          <a:ea typeface="+mn-ea"/>
          <a:cs typeface="+mn-cs"/>
        </a:defRPr>
      </a:lvl4pPr>
      <a:lvl5pPr marL="1816412" algn="l" defTabSz="908206" rtl="0" eaLnBrk="1" latinLnBrk="0" hangingPunct="1">
        <a:defRPr sz="1788" kern="1200">
          <a:solidFill>
            <a:schemeClr val="tx1"/>
          </a:solidFill>
          <a:latin typeface="+mn-lt"/>
          <a:ea typeface="+mn-ea"/>
          <a:cs typeface="+mn-cs"/>
        </a:defRPr>
      </a:lvl5pPr>
      <a:lvl6pPr marL="2270515" algn="l" defTabSz="908206" rtl="0" eaLnBrk="1" latinLnBrk="0" hangingPunct="1">
        <a:defRPr sz="1788" kern="1200">
          <a:solidFill>
            <a:schemeClr val="tx1"/>
          </a:solidFill>
          <a:latin typeface="+mn-lt"/>
          <a:ea typeface="+mn-ea"/>
          <a:cs typeface="+mn-cs"/>
        </a:defRPr>
      </a:lvl6pPr>
      <a:lvl7pPr marL="2724618" algn="l" defTabSz="908206" rtl="0" eaLnBrk="1" latinLnBrk="0" hangingPunct="1">
        <a:defRPr sz="1788" kern="1200">
          <a:solidFill>
            <a:schemeClr val="tx1"/>
          </a:solidFill>
          <a:latin typeface="+mn-lt"/>
          <a:ea typeface="+mn-ea"/>
          <a:cs typeface="+mn-cs"/>
        </a:defRPr>
      </a:lvl7pPr>
      <a:lvl8pPr marL="3178721" algn="l" defTabSz="908206" rtl="0" eaLnBrk="1" latinLnBrk="0" hangingPunct="1">
        <a:defRPr sz="1788" kern="1200">
          <a:solidFill>
            <a:schemeClr val="tx1"/>
          </a:solidFill>
          <a:latin typeface="+mn-lt"/>
          <a:ea typeface="+mn-ea"/>
          <a:cs typeface="+mn-cs"/>
        </a:defRPr>
      </a:lvl8pPr>
      <a:lvl9pPr marL="3632824" algn="l" defTabSz="908206" rtl="0" eaLnBrk="1" latinLnBrk="0" hangingPunct="1">
        <a:defRPr sz="17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png"/><Relationship Id="rId3" Type="http://schemas.openxmlformats.org/officeDocument/2006/relationships/slide" Target="slide7.xml"/><Relationship Id="rId7" Type="http://schemas.openxmlformats.org/officeDocument/2006/relationships/slide" Target="slide8.xml"/><Relationship Id="rId12" Type="http://schemas.openxmlformats.org/officeDocument/2006/relationships/slide" Target="slide6.xml"/><Relationship Id="rId2" Type="http://schemas.openxmlformats.org/officeDocument/2006/relationships/image" Target="../media/image11.jp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16.png"/><Relationship Id="rId5" Type="http://schemas.openxmlformats.org/officeDocument/2006/relationships/slide" Target="slide23.xml"/><Relationship Id="rId15" Type="http://schemas.openxmlformats.org/officeDocument/2006/relationships/image" Target="../media/image18.png"/><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slide" Target="slide10.xml"/><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0.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0.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0.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0.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457200"/>
            <a:ext cx="7315200" cy="2123658"/>
          </a:xfrm>
          <a:prstGeom prst="rect">
            <a:avLst/>
          </a:prstGeom>
          <a:noFill/>
        </p:spPr>
        <p:txBody>
          <a:bodyPr wrap="square" rtlCol="0">
            <a:spAutoFit/>
          </a:bodyPr>
          <a:lstStyle/>
          <a:p>
            <a:pPr algn="ctr"/>
            <a:r>
              <a:rPr lang="en-US" sz="6600" b="1" dirty="0" err="1">
                <a:solidFill>
                  <a:srgbClr val="FF0000"/>
                </a:solidFill>
                <a:latin typeface="Times New Roman" panose="02020603050405020304" pitchFamily="18" charset="0"/>
                <a:cs typeface="Times New Roman" panose="02020603050405020304" pitchFamily="18" charset="0"/>
              </a:rPr>
              <a:t>Chào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mừng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em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đến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với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tiết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học</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618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0"/>
          </a:stretch>
        </a:blipFill>
        <a:effectLst/>
      </p:bgPr>
    </p:bg>
    <p:spTree>
      <p:nvGrpSpPr>
        <p:cNvPr id="1" name=""/>
        <p:cNvGrpSpPr/>
        <p:nvPr/>
      </p:nvGrpSpPr>
      <p:grpSpPr>
        <a:xfrm>
          <a:off x="0" y="0"/>
          <a:ext cx="0" cy="0"/>
          <a:chOff x="0" y="0"/>
          <a:chExt cx="0" cy="0"/>
        </a:xfrm>
      </p:grpSpPr>
      <p:sp>
        <p:nvSpPr>
          <p:cNvPr id="2" name="Rectangle 1"/>
          <p:cNvSpPr/>
          <p:nvPr/>
        </p:nvSpPr>
        <p:spPr>
          <a:xfrm>
            <a:off x="4114006" y="2333724"/>
            <a:ext cx="5298776" cy="2800151"/>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Sáng</a:t>
            </a: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kiến</a:t>
            </a: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của</a:t>
            </a: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bé</a:t>
            </a: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Hà</a:t>
            </a:r>
            <a:endPar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606" y="3733800"/>
            <a:ext cx="6509502" cy="3425058"/>
          </a:xfrm>
          <a:prstGeom prst="rect">
            <a:avLst/>
          </a:prstGeom>
        </p:spPr>
      </p:pic>
    </p:spTree>
    <p:extLst>
      <p:ext uri="{BB962C8B-B14F-4D97-AF65-F5344CB8AC3E}">
        <p14:creationId xmlns:p14="http://schemas.microsoft.com/office/powerpoint/2010/main" val="73737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06" y="-681335"/>
            <a:ext cx="9144000" cy="9144000"/>
          </a:xfrm>
          <a:prstGeom prst="rect">
            <a:avLst/>
          </a:prstGeom>
        </p:spPr>
      </p:pic>
      <p:sp>
        <p:nvSpPr>
          <p:cNvPr id="3" name="Rectangle 2"/>
          <p:cNvSpPr/>
          <p:nvPr/>
        </p:nvSpPr>
        <p:spPr>
          <a:xfrm>
            <a:off x="2819314" y="2240340"/>
            <a:ext cx="4065728" cy="1569660"/>
          </a:xfrm>
          <a:prstGeom prst="rect">
            <a:avLst/>
          </a:prstGeom>
          <a:noFill/>
        </p:spPr>
        <p:txBody>
          <a:bodyPr wrap="none" lIns="91440" tIns="45720" rIns="91440" bIns="45720">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13877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3743464" y="3311486"/>
            <a:ext cx="5081853" cy="2285702"/>
          </a:xfrm>
          <a:prstGeom prst="rect">
            <a:avLst/>
          </a:prstGeom>
          <a:noFill/>
        </p:spPr>
        <p:txBody>
          <a:bodyPr wrap="square" rtlCol="0">
            <a:prstTxWarp prst="textArchUp">
              <a:avLst/>
            </a:prstTxWarp>
            <a:spAutoFit/>
          </a:bodyPr>
          <a:lstStyle/>
          <a:p>
            <a:pPr algn="ctr"/>
            <a:r>
              <a:rPr lang="en-US" sz="95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2977" y="722605"/>
            <a:ext cx="3198627" cy="3731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298" y="4454338"/>
            <a:ext cx="1868463" cy="20486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7958997" y="1433146"/>
            <a:ext cx="3145882" cy="3145882"/>
          </a:xfrm>
          <a:prstGeom prst="rect">
            <a:avLst/>
          </a:prstGeom>
        </p:spPr>
      </p:pic>
    </p:spTree>
    <p:extLst>
      <p:ext uri="{BB962C8B-B14F-4D97-AF65-F5344CB8AC3E}">
        <p14:creationId xmlns:p14="http://schemas.microsoft.com/office/powerpoint/2010/main" val="7111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a:off x="608806" y="860286"/>
            <a:ext cx="0" cy="256871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8806" y="3545586"/>
            <a:ext cx="0" cy="102641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8806" y="4724400"/>
            <a:ext cx="0" cy="1600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95006" y="10480"/>
            <a:ext cx="4660250" cy="707886"/>
          </a:xfrm>
          <a:prstGeom prst="rect">
            <a:avLst/>
          </a:prstGeom>
        </p:spPr>
        <p:txBody>
          <a:bodyPr wrap="none">
            <a:spAutoFit/>
          </a:bodyPr>
          <a:lstStyle/>
          <a:p>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08806" y="816652"/>
            <a:ext cx="11430000" cy="6001643"/>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1. Ở lớp cũng như ở nhà, bé Hà được coi là một cây sáng kiến. Một hôm, Hà hỏi bố:</a:t>
            </a:r>
          </a:p>
          <a:p>
            <a:r>
              <a:rPr lang="vi-VN" sz="2400" dirty="0">
                <a:latin typeface="Times New Roman" panose="02020603050405020304" pitchFamily="18" charset="0"/>
                <a:cs typeface="Times New Roman" panose="02020603050405020304" pitchFamily="18" charset="0"/>
              </a:rPr>
              <a:t>- Bố ơi, sao không có ngày của ông bà, bố nhỉ? </a:t>
            </a:r>
          </a:p>
          <a:p>
            <a:r>
              <a:rPr lang="vi-VN" sz="2400" dirty="0">
                <a:latin typeface="Times New Roman" panose="02020603050405020304" pitchFamily="18" charset="0"/>
                <a:cs typeface="Times New Roman" panose="02020603050405020304" pitchFamily="18" charset="0"/>
              </a:rPr>
              <a:t>Thấy bố ngạc nhiên, Hà bèn giải thích:</a:t>
            </a:r>
          </a:p>
          <a:p>
            <a:r>
              <a:rPr lang="vi-VN" sz="2400" dirty="0">
                <a:latin typeface="Times New Roman" panose="02020603050405020304" pitchFamily="18" charset="0"/>
                <a:cs typeface="Times New Roman" panose="02020603050405020304" pitchFamily="18" charset="0"/>
              </a:rPr>
              <a:t>- Con đã có ngày 1 tháng 6. Bố là công nhân, có ngày 1 tháng 5. Mẹ có ngày 8 tháng 3. Còn ông bà thì chưa có ngày lễ nào cả.</a:t>
            </a:r>
          </a:p>
          <a:p>
            <a:r>
              <a:rPr lang="vi-VN" sz="2400" dirty="0">
                <a:latin typeface="Times New Roman" panose="02020603050405020304" pitchFamily="18" charset="0"/>
                <a:cs typeface="Times New Roman" panose="02020603050405020304" pitchFamily="18" charset="0"/>
              </a:rPr>
              <a:t>Hai bố con bàn nhau lấy ngay lập đông hằng năm làm “ngày của ông bà”, vì khi trời bắt đầu rét, mọi người cần chăm lo cho sức khoẻ của các cụ già.</a:t>
            </a:r>
          </a:p>
          <a:p>
            <a:r>
              <a:rPr lang="vi-VN" sz="2400" dirty="0">
                <a:latin typeface="Times New Roman" panose="02020603050405020304" pitchFamily="18" charset="0"/>
                <a:cs typeface="Times New Roman" panose="02020603050405020304" pitchFamily="18" charset="0"/>
              </a:rPr>
              <a:t>2. Ngày lập đông đến gần, Hà nghĩ mãi mà chưa biết nên chuẩn bị quà gì tặng ông bà.</a:t>
            </a:r>
          </a:p>
          <a:p>
            <a:r>
              <a:rPr lang="vi-VN" sz="2400" dirty="0">
                <a:latin typeface="Times New Roman" panose="02020603050405020304" pitchFamily="18" charset="0"/>
                <a:cs typeface="Times New Roman" panose="02020603050405020304" pitchFamily="18" charset="0"/>
              </a:rPr>
              <a:t>Bố khẽ nói vào tại Hà điều gì đó. Hà ngả đầu vào vai bố:</a:t>
            </a:r>
          </a:p>
          <a:p>
            <a:r>
              <a:rPr lang="vi-VN" sz="2400" dirty="0">
                <a:latin typeface="Times New Roman" panose="02020603050405020304" pitchFamily="18" charset="0"/>
                <a:cs typeface="Times New Roman" panose="02020603050405020304" pitchFamily="18" charset="0"/>
              </a:rPr>
              <a:t>- Con sẽ cố gắng, bố ạ.</a:t>
            </a:r>
          </a:p>
          <a:p>
            <a:r>
              <a:rPr lang="vi-VN" sz="2400" dirty="0">
                <a:latin typeface="Times New Roman" panose="02020603050405020304" pitchFamily="18" charset="0"/>
                <a:cs typeface="Times New Roman" panose="02020603050405020304" pitchFamily="18" charset="0"/>
              </a:rPr>
              <a:t>3. Đến ngày lặp đông, các cô, các chú đều về chúc thọ ông bà. Ông bà cảm động lắm. Bà bảo:</a:t>
            </a:r>
          </a:p>
          <a:p>
            <a:r>
              <a:rPr lang="vi-VN" sz="2400" dirty="0">
                <a:latin typeface="Times New Roman" panose="02020603050405020304" pitchFamily="18" charset="0"/>
                <a:cs typeface="Times New Roman" panose="02020603050405020304" pitchFamily="18" charset="0"/>
              </a:rPr>
              <a:t>- Con cháu đông vui, hiếu thảo thế này, ông bà sẽ sống trăm tuổi.</a:t>
            </a:r>
          </a:p>
          <a:p>
            <a:r>
              <a:rPr lang="vi-VN" sz="2400" dirty="0">
                <a:latin typeface="Times New Roman" panose="02020603050405020304" pitchFamily="18" charset="0"/>
                <a:cs typeface="Times New Roman" panose="02020603050405020304" pitchFamily="18" charset="0"/>
              </a:rPr>
              <a:t>Ông thì ôm lấy bé Hà, nói:</a:t>
            </a:r>
          </a:p>
          <a:p>
            <a:r>
              <a:rPr lang="vi-VN" sz="2400" dirty="0">
                <a:latin typeface="Times New Roman" panose="02020603050405020304" pitchFamily="18" charset="0"/>
                <a:cs typeface="Times New Roman" panose="02020603050405020304" pitchFamily="18" charset="0"/>
              </a:rPr>
              <a:t>- Món quà ông thích nhất hôm nay là chùm điểm 10 của cháu đấy.</a:t>
            </a:r>
          </a:p>
          <a:p>
            <a:pPr algn="r"/>
            <a:r>
              <a:rPr lang="vi-VN" sz="2400" dirty="0">
                <a:latin typeface="Times New Roman" panose="02020603050405020304" pitchFamily="18" charset="0"/>
                <a:cs typeface="Times New Roman" panose="02020603050405020304" pitchFamily="18" charset="0"/>
              </a:rPr>
              <a:t>Theo H</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 P</a:t>
            </a:r>
            <a:r>
              <a:rPr lang="en-US" sz="2400" dirty="0">
                <a:latin typeface="Times New Roman" panose="02020603050405020304" pitchFamily="18" charset="0"/>
                <a:cs typeface="Times New Roman" panose="02020603050405020304" pitchFamily="18" charset="0"/>
              </a:rPr>
              <a:t>HƯƠNG</a:t>
            </a:r>
            <a:endParaRPr lang="vi-VN" sz="2400" dirty="0">
              <a:latin typeface="Times New Roman" panose="02020603050405020304" pitchFamily="18" charset="0"/>
              <a:cs typeface="Times New Roman" panose="02020603050405020304" pitchFamily="18" charset="0"/>
            </a:endParaRPr>
          </a:p>
        </p:txBody>
      </p:sp>
      <p:sp>
        <p:nvSpPr>
          <p:cNvPr id="12" name="Oval 11"/>
          <p:cNvSpPr/>
          <p:nvPr/>
        </p:nvSpPr>
        <p:spPr>
          <a:xfrm>
            <a:off x="75406" y="816653"/>
            <a:ext cx="43840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itchFamily="18" charset="0"/>
                <a:cs typeface="Times New Roman" pitchFamily="18" charset="0"/>
              </a:rPr>
              <a:t>1</a:t>
            </a:r>
          </a:p>
        </p:txBody>
      </p:sp>
      <p:sp>
        <p:nvSpPr>
          <p:cNvPr id="13" name="Oval 12"/>
          <p:cNvSpPr/>
          <p:nvPr/>
        </p:nvSpPr>
        <p:spPr>
          <a:xfrm>
            <a:off x="75406" y="3479676"/>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itchFamily="18" charset="0"/>
                <a:cs typeface="Times New Roman" pitchFamily="18" charset="0"/>
              </a:rPr>
              <a:t>2</a:t>
            </a:r>
          </a:p>
        </p:txBody>
      </p:sp>
      <p:sp>
        <p:nvSpPr>
          <p:cNvPr id="14" name="Oval 13"/>
          <p:cNvSpPr/>
          <p:nvPr/>
        </p:nvSpPr>
        <p:spPr>
          <a:xfrm>
            <a:off x="152400" y="4578474"/>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3</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69505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961606" y="76200"/>
            <a:ext cx="4660250" cy="707886"/>
          </a:xfrm>
          <a:prstGeom prst="rect">
            <a:avLst/>
          </a:prstGeom>
        </p:spPr>
        <p:txBody>
          <a:bodyPr wrap="none">
            <a:spAutoFit/>
          </a:bodyPr>
          <a:lstStyle/>
          <a:p>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bé</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Hà</a:t>
            </a:r>
            <a:endParaRPr lang="vi-VN" sz="4000" b="1" dirty="0">
              <a:solidFill>
                <a:srgbClr val="FF0000"/>
              </a:solidFill>
              <a:effectLst>
                <a:outerShdw blurRad="38100" dist="38100" dir="2700000" algn="tl">
                  <a:srgbClr val="000000">
                    <a:alpha val="43137"/>
                  </a:srgbClr>
                </a:outerShdw>
              </a:effectLst>
            </a:endParaRPr>
          </a:p>
        </p:txBody>
      </p:sp>
      <p:sp>
        <p:nvSpPr>
          <p:cNvPr id="6" name="Flowchart: Terminator 5"/>
          <p:cNvSpPr/>
          <p:nvPr/>
        </p:nvSpPr>
        <p:spPr>
          <a:xfrm>
            <a:off x="304006" y="68877"/>
            <a:ext cx="3048000" cy="845523"/>
          </a:xfrm>
          <a:prstGeom prst="flowChartTerminator">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p>
        </p:txBody>
      </p:sp>
      <p:sp>
        <p:nvSpPr>
          <p:cNvPr id="9" name="Rectangle 8"/>
          <p:cNvSpPr/>
          <p:nvPr/>
        </p:nvSpPr>
        <p:spPr>
          <a:xfrm>
            <a:off x="530548" y="1447800"/>
            <a:ext cx="11678736" cy="1754326"/>
          </a:xfrm>
          <a:prstGeom prst="rect">
            <a:avLst/>
          </a:prstGeom>
        </p:spPr>
        <p:txBody>
          <a:bodyPr wrap="square">
            <a:spAutoFit/>
          </a:bodyPr>
          <a:lstStyle/>
          <a:p>
            <a:pPr>
              <a:spcBef>
                <a:spcPts val="596"/>
              </a:spcBef>
            </a:pPr>
            <a:r>
              <a:rPr lang="vi-VN" sz="3600" b="1" dirty="0">
                <a:latin typeface="Times New Roman" pitchFamily="18" charset="0"/>
                <a:cs typeface="Times New Roman" pitchFamily="18" charset="0"/>
              </a:rPr>
              <a:t>Hai bố con bàn nhau lấy ng</a:t>
            </a:r>
            <a:r>
              <a:rPr lang="en-US" sz="3600" b="1">
                <a:latin typeface="Times New Roman" pitchFamily="18" charset="0"/>
                <a:cs typeface="Times New Roman" pitchFamily="18" charset="0"/>
              </a:rPr>
              <a:t>à</a:t>
            </a:r>
            <a:r>
              <a:rPr lang="vi-VN" sz="3600" b="1">
                <a:latin typeface="Times New Roman" pitchFamily="18" charset="0"/>
                <a:cs typeface="Times New Roman" pitchFamily="18" charset="0"/>
              </a:rPr>
              <a:t>y </a:t>
            </a:r>
            <a:r>
              <a:rPr lang="vi-VN" sz="3600" b="1" dirty="0">
                <a:latin typeface="Times New Roman" pitchFamily="18" charset="0"/>
                <a:cs typeface="Times New Roman" pitchFamily="18" charset="0"/>
              </a:rPr>
              <a:t>lập đông hằng năm làm “ngày của ông bà”, vì khi trời bắt đầu rét, mọi người cần chăm lo cho sức khoẻ của các cụ già.</a:t>
            </a:r>
          </a:p>
        </p:txBody>
      </p:sp>
      <p:cxnSp>
        <p:nvCxnSpPr>
          <p:cNvPr id="11" name="Straight Arrow Connector 10"/>
          <p:cNvCxnSpPr/>
          <p:nvPr/>
        </p:nvCxnSpPr>
        <p:spPr>
          <a:xfrm flipH="1">
            <a:off x="4647406" y="1469923"/>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286206" y="1494075"/>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342606" y="2055135"/>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840464" y="2009579"/>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89977" y="2544319"/>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751665" y="2594791"/>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847806" y="2594791"/>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2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1967916" y="1905797"/>
            <a:ext cx="3168388" cy="1569660"/>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Cây sáng kiến:</a:t>
            </a:r>
            <a:endParaRPr lang="en-US" sz="3200" b="1" i="1" dirty="0">
              <a:solidFill>
                <a:srgbClr val="FF0000"/>
              </a:solidFill>
              <a:latin typeface="Times New Roman" pitchFamily="18" charset="0"/>
              <a:cs typeface="Times New Roman" pitchFamily="18" charset="0"/>
            </a:endParaRPr>
          </a:p>
          <a:p>
            <a:pPr algn="ctr"/>
            <a:r>
              <a:rPr lang="vi-VN" sz="3200" dirty="0">
                <a:latin typeface="Times New Roman" pitchFamily="18" charset="0"/>
                <a:cs typeface="Times New Roman" pitchFamily="18" charset="0"/>
              </a:rPr>
              <a:t> người có nhiều sáng kiến.</a:t>
            </a:r>
          </a:p>
        </p:txBody>
      </p:sp>
      <p:pic>
        <p:nvPicPr>
          <p:cNvPr id="1026" name="Picture 2" descr="HD wallpaper: light bulb, idea, think, education, learn, knowledge,  information | Wallpaper Fl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310" y="3798727"/>
            <a:ext cx="3200191" cy="2901908"/>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32954" y="1760370"/>
            <a:ext cx="3048000" cy="1569660"/>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Ngày lập đông:</a:t>
            </a:r>
            <a:endParaRPr lang="en-US" sz="3200" b="1" i="1" dirty="0">
              <a:solidFill>
                <a:srgbClr val="FF0000"/>
              </a:solidFill>
              <a:latin typeface="Times New Roman" pitchFamily="18" charset="0"/>
              <a:cs typeface="Times New Roman" pitchFamily="18" charset="0"/>
            </a:endParaRPr>
          </a:p>
          <a:p>
            <a:pPr algn="ctr"/>
            <a:r>
              <a:rPr lang="vi-VN" sz="3200" dirty="0">
                <a:latin typeface="Times New Roman" pitchFamily="18" charset="0"/>
                <a:cs typeface="Times New Roman" pitchFamily="18" charset="0"/>
              </a:rPr>
              <a:t> ngày bắt đầu mùa đông.</a:t>
            </a:r>
          </a:p>
        </p:txBody>
      </p:sp>
      <p:pic>
        <p:nvPicPr>
          <p:cNvPr id="1028" name="Picture 4" descr="Hôm nay Lập Đông - Đài phát thanh quốc tế Trung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435" y="3915907"/>
            <a:ext cx="2527213" cy="2611054"/>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532606" y="304800"/>
            <a:ext cx="3276600" cy="1186100"/>
          </a:xfrm>
          <a:prstGeom prst="rect">
            <a:avLst/>
          </a:prstGeom>
        </p:spPr>
      </p:pic>
      <p:sp>
        <p:nvSpPr>
          <p:cNvPr id="3" name="Oval 2"/>
          <p:cNvSpPr/>
          <p:nvPr/>
        </p:nvSpPr>
        <p:spPr>
          <a:xfrm>
            <a:off x="6885449" y="3622969"/>
            <a:ext cx="3189185" cy="319693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909813" y="3603919"/>
            <a:ext cx="3189185" cy="319693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08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1000"/>
                                        <p:tgtEl>
                                          <p:spTgt spid="1028"/>
                                        </p:tgtEl>
                                      </p:cBhvr>
                                    </p:animEffect>
                                    <p:anim calcmode="lin" valueType="num">
                                      <p:cBhvr>
                                        <p:cTn id="33" dur="1000" fill="hold"/>
                                        <p:tgtEl>
                                          <p:spTgt spid="1028"/>
                                        </p:tgtEl>
                                        <p:attrNameLst>
                                          <p:attrName>ppt_x</p:attrName>
                                        </p:attrNameLst>
                                      </p:cBhvr>
                                      <p:tavLst>
                                        <p:tav tm="0">
                                          <p:val>
                                            <p:strVal val="#ppt_x"/>
                                          </p:val>
                                        </p:tav>
                                        <p:tav tm="100000">
                                          <p:val>
                                            <p:strVal val="#ppt_x"/>
                                          </p:val>
                                        </p:tav>
                                      </p:tavLst>
                                    </p:anim>
                                    <p:anim calcmode="lin" valueType="num">
                                      <p:cBhvr>
                                        <p:cTn id="34" dur="1000" fill="hold"/>
                                        <p:tgtEl>
                                          <p:spTgt spid="10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448297" y="2638886"/>
            <a:ext cx="6180309" cy="2369880"/>
          </a:xfrm>
          <a:prstGeom prst="rect">
            <a:avLst/>
          </a:prstGeom>
        </p:spPr>
        <p:txBody>
          <a:bodyPr wrap="square">
            <a:spAutoFit/>
          </a:bodyPr>
          <a:lstStyle/>
          <a:p>
            <a:pPr algn="ctr"/>
            <a:r>
              <a:rPr lang="vi-VN" sz="4000" b="1" i="1" dirty="0">
                <a:solidFill>
                  <a:srgbClr val="FF0000"/>
                </a:solidFill>
                <a:latin typeface="Times New Roman" pitchFamily="18" charset="0"/>
                <a:cs typeface="Times New Roman" pitchFamily="18" charset="0"/>
              </a:rPr>
              <a:t> Ngày của ông bà:</a:t>
            </a:r>
            <a:r>
              <a:rPr lang="vi-VN" sz="3600" b="1" i="1" dirty="0">
                <a:solidFill>
                  <a:srgbClr val="FF0000"/>
                </a:solidFill>
                <a:latin typeface="Times New Roman" pitchFamily="18" charset="0"/>
                <a:cs typeface="Times New Roman" pitchFamily="18" charset="0"/>
              </a:rPr>
              <a:t> </a:t>
            </a:r>
            <a:endParaRPr lang="en-US" sz="3600" b="1" i="1" dirty="0">
              <a:solidFill>
                <a:srgbClr val="FF0000"/>
              </a:solidFill>
              <a:latin typeface="Times New Roman" pitchFamily="18" charset="0"/>
              <a:cs typeface="Times New Roman" pitchFamily="18" charset="0"/>
            </a:endParaRPr>
          </a:p>
          <a:p>
            <a:pPr algn="just"/>
            <a:r>
              <a:rPr lang="vi-VN" sz="3600" b="1" dirty="0">
                <a:latin typeface="Times New Roman" pitchFamily="18" charset="0"/>
                <a:cs typeface="Times New Roman" pitchFamily="18" charset="0"/>
              </a:rPr>
              <a:t>Từ năm 1991, ngày 1 tháng 10 hằng năm đã được lấy làm ngày Quốc tế Người cao tuổi.</a:t>
            </a:r>
            <a:endParaRPr lang="en-US" sz="3600" b="1" dirty="0">
              <a:latin typeface="Times New Roman" pitchFamily="18" charset="0"/>
              <a:cs typeface="Times New Roman" pitchFamily="18" charset="0"/>
            </a:endParaRPr>
          </a:p>
        </p:txBody>
      </p:sp>
      <p:pic>
        <p:nvPicPr>
          <p:cNvPr id="2052" name="Picture 4" descr="Tượng ông bà đánh đà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7608" y="1440047"/>
            <a:ext cx="3707811" cy="3737229"/>
          </a:xfrm>
          <a:prstGeom prst="ellipse">
            <a:avLst/>
          </a:prstGeom>
          <a:noFill/>
          <a:extLst>
            <a:ext uri="{909E8E84-426E-40DD-AFC4-6F175D3DCCD1}">
              <a14:hiddenFill xmlns:a14="http://schemas.microsoft.com/office/drawing/2010/main">
                <a:solidFill>
                  <a:srgbClr val="FFFFFF"/>
                </a:solidFill>
              </a14:hiddenFill>
            </a:ext>
          </a:extLst>
        </p:spPr>
      </p:pic>
      <p:sp>
        <p:nvSpPr>
          <p:cNvPr id="7" name="AutoShape 6" descr="40+ lời chúc mừng thọ hay và ý nghĩa dành cho ông bà, cha mẹ - META.vn"/>
          <p:cNvSpPr>
            <a:spLocks noChangeAspect="1" noChangeArrowheads="1"/>
          </p:cNvSpPr>
          <p:nvPr/>
        </p:nvSpPr>
        <p:spPr bwMode="auto">
          <a:xfrm>
            <a:off x="1708230" y="730901"/>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8" name="AutoShape 8" descr="40+ lời chúc mừng thọ hay và ý nghĩa dành cho ông bà, cha mẹ - META.vn"/>
          <p:cNvSpPr>
            <a:spLocks noChangeAspect="1" noChangeArrowheads="1"/>
          </p:cNvSpPr>
          <p:nvPr/>
        </p:nvSpPr>
        <p:spPr bwMode="auto">
          <a:xfrm>
            <a:off x="1859614" y="882284"/>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9" name="AutoShape 10" descr="40+ lời chúc mừng thọ hay và ý nghĩa dành cho ông bà, cha mẹ - META.vn"/>
          <p:cNvSpPr>
            <a:spLocks noChangeAspect="1" noChangeArrowheads="1"/>
          </p:cNvSpPr>
          <p:nvPr/>
        </p:nvSpPr>
        <p:spPr bwMode="auto">
          <a:xfrm>
            <a:off x="2010998" y="1033668"/>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11" name="AutoShape 14" descr="40+ lời chúc mừng thọ hay và ý nghĩa dành cho ông bà, cha mẹ - META.vn"/>
          <p:cNvSpPr>
            <a:spLocks noChangeAspect="1" noChangeArrowheads="1"/>
          </p:cNvSpPr>
          <p:nvPr/>
        </p:nvSpPr>
        <p:spPr bwMode="auto">
          <a:xfrm>
            <a:off x="2313765" y="1336436"/>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532606" y="304800"/>
            <a:ext cx="3276600" cy="1186100"/>
          </a:xfrm>
          <a:prstGeom prst="rect">
            <a:avLst/>
          </a:prstGeom>
        </p:spPr>
      </p:pic>
      <p:sp>
        <p:nvSpPr>
          <p:cNvPr id="18" name="Oval 17"/>
          <p:cNvSpPr/>
          <p:nvPr/>
        </p:nvSpPr>
        <p:spPr>
          <a:xfrm>
            <a:off x="7238206" y="1068081"/>
            <a:ext cx="4526617" cy="47000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04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806" y="381000"/>
            <a:ext cx="10363200" cy="5943599"/>
          </a:xfrm>
          <a:prstGeom prst="rect">
            <a:avLst/>
          </a:prstGeom>
        </p:spPr>
      </p:pic>
    </p:spTree>
    <p:extLst>
      <p:ext uri="{BB962C8B-B14F-4D97-AF65-F5344CB8AC3E}">
        <p14:creationId xmlns:p14="http://schemas.microsoft.com/office/powerpoint/2010/main" val="890062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606" y="533400"/>
            <a:ext cx="9829800" cy="5867400"/>
          </a:xfrm>
          <a:prstGeom prst="rect">
            <a:avLst/>
          </a:prstGeom>
        </p:spPr>
      </p:pic>
    </p:spTree>
    <p:extLst>
      <p:ext uri="{BB962C8B-B14F-4D97-AF65-F5344CB8AC3E}">
        <p14:creationId xmlns:p14="http://schemas.microsoft.com/office/powerpoint/2010/main" val="153130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06" y="457200"/>
            <a:ext cx="10668000" cy="5943600"/>
          </a:xfrm>
          <a:prstGeom prst="rect">
            <a:avLst/>
          </a:prstGeom>
        </p:spPr>
      </p:pic>
    </p:spTree>
    <p:extLst>
      <p:ext uri="{BB962C8B-B14F-4D97-AF65-F5344CB8AC3E}">
        <p14:creationId xmlns:p14="http://schemas.microsoft.com/office/powerpoint/2010/main" val="4153733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3149190" y="1295679"/>
            <a:ext cx="6252319" cy="3046731"/>
          </a:xfrm>
          <a:prstGeom prst="rect">
            <a:avLst/>
          </a:prstGeom>
          <a:noFill/>
        </p:spPr>
        <p:txBody>
          <a:bodyPr wrap="square" rtlCol="0">
            <a:spAutoFit/>
          </a:bodyPr>
          <a:lstStyle/>
          <a:p>
            <a:pPr algn="ctr"/>
            <a:r>
              <a:rPr lang="en-US" sz="95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500" y="4190851"/>
            <a:ext cx="2973699" cy="26223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51" y="439621"/>
            <a:ext cx="2332439" cy="272117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5840" y="4221202"/>
            <a:ext cx="3536539" cy="353653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707" y="4902213"/>
            <a:ext cx="2174517" cy="2174517"/>
          </a:xfrm>
          <a:prstGeom prst="rect">
            <a:avLst/>
          </a:prstGeom>
        </p:spPr>
      </p:pic>
      <p:sp>
        <p:nvSpPr>
          <p:cNvPr id="7" name="Oval 6"/>
          <p:cNvSpPr/>
          <p:nvPr/>
        </p:nvSpPr>
        <p:spPr>
          <a:xfrm>
            <a:off x="10972007" y="152400"/>
            <a:ext cx="1126218" cy="914400"/>
          </a:xfrm>
          <a:prstGeom prst="ellipse">
            <a:avLst/>
          </a:prstGeom>
          <a:solidFill>
            <a:srgbClr val="71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1511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1000"/>
                                        <p:tgtEl>
                                          <p:spTgt spid="2">
                                            <p:txEl>
                                              <p:pRg st="0" end="0"/>
                                            </p:txEl>
                                          </p:spTgt>
                                        </p:tgtEl>
                                      </p:cBhvr>
                                    </p:animEffect>
                                    <p:anim calcmode="lin" valueType="num">
                                      <p:cBhvr>
                                        <p:cTn id="3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606" y="457200"/>
            <a:ext cx="10439400" cy="5867400"/>
          </a:xfrm>
          <a:prstGeom prst="rect">
            <a:avLst/>
          </a:prstGeom>
        </p:spPr>
      </p:pic>
    </p:spTree>
    <p:extLst>
      <p:ext uri="{BB962C8B-B14F-4D97-AF65-F5344CB8AC3E}">
        <p14:creationId xmlns:p14="http://schemas.microsoft.com/office/powerpoint/2010/main" val="259519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606" y="304800"/>
            <a:ext cx="10286999" cy="6172200"/>
          </a:xfrm>
          <a:prstGeom prst="rect">
            <a:avLst/>
          </a:prstGeom>
        </p:spPr>
      </p:pic>
    </p:spTree>
    <p:extLst>
      <p:ext uri="{BB962C8B-B14F-4D97-AF65-F5344CB8AC3E}">
        <p14:creationId xmlns:p14="http://schemas.microsoft.com/office/powerpoint/2010/main" val="2645281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695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981" y="3435767"/>
            <a:ext cx="6509502" cy="3425058"/>
          </a:xfrm>
          <a:prstGeom prst="rect">
            <a:avLst/>
          </a:prstGeom>
        </p:spPr>
      </p:pic>
      <p:cxnSp>
        <p:nvCxnSpPr>
          <p:cNvPr id="8" name="Straight Connector 7"/>
          <p:cNvCxnSpPr/>
          <p:nvPr/>
        </p:nvCxnSpPr>
        <p:spPr>
          <a:xfrm flipH="1">
            <a:off x="6038850" y="2816818"/>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09550" y="2743199"/>
            <a:ext cx="11811000" cy="584775"/>
          </a:xfrm>
          <a:prstGeom prst="rect">
            <a:avLst/>
          </a:prstGeom>
        </p:spPr>
        <p:txBody>
          <a:bodyPr wrap="square">
            <a:spAutoFit/>
          </a:bodyPr>
          <a:lstStyle/>
          <a:p>
            <a:r>
              <a:rPr lang="vi-VN" sz="3200" b="1" dirty="0">
                <a:latin typeface="Times New Roman" pitchFamily="18" charset="0"/>
                <a:cs typeface="Times New Roman" pitchFamily="18" charset="0"/>
              </a:rPr>
              <a:t>Món quà ông thích nhất hôm nay là chùm điểm 10 của cháu đấy.</a:t>
            </a:r>
          </a:p>
        </p:txBody>
      </p:sp>
      <p:cxnSp>
        <p:nvCxnSpPr>
          <p:cNvPr id="18" name="Straight Connector 17"/>
          <p:cNvCxnSpPr/>
          <p:nvPr/>
        </p:nvCxnSpPr>
        <p:spPr>
          <a:xfrm flipH="1">
            <a:off x="11545094" y="2760406"/>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1621294" y="2768887"/>
            <a:ext cx="152400" cy="43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2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par>
                                <p:cTn id="21" presetID="6"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0365" y="1423158"/>
            <a:ext cx="5686441" cy="1938992"/>
          </a:xfrm>
          <a:prstGeom prst="rect">
            <a:avLst/>
          </a:prstGeom>
        </p:spPr>
        <p:txBody>
          <a:bodyPr wrap="square">
            <a:spAutoFit/>
          </a:bodyPr>
          <a:lstStyle/>
          <a:p>
            <a:pPr algn="ctr"/>
            <a:r>
              <a:rPr lang="en-US" sz="4000" b="1" i="1" dirty="0" err="1">
                <a:solidFill>
                  <a:srgbClr val="FF0000"/>
                </a:solidFill>
                <a:latin typeface="Times New Roman" pitchFamily="18" charset="0"/>
                <a:cs typeface="Times New Roman" pitchFamily="18" charset="0"/>
              </a:rPr>
              <a:t>Chúc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thọ</a:t>
            </a:r>
            <a:r>
              <a:rPr lang="en-US" sz="4000" b="1" i="1" dirty="0">
                <a:solidFill>
                  <a:srgbClr val="FF0000"/>
                </a:solidFill>
                <a:latin typeface="Times New Roman" pitchFamily="18" charset="0"/>
                <a:cs typeface="Times New Roman" pitchFamily="18" charset="0"/>
              </a:rPr>
              <a:t>: </a:t>
            </a:r>
          </a:p>
          <a:p>
            <a:pPr algn="ctr"/>
            <a:r>
              <a:rPr lang="en-US" sz="4000" b="1" dirty="0" err="1">
                <a:latin typeface="Times New Roman" pitchFamily="18" charset="0"/>
                <a:cs typeface="Times New Roman" pitchFamily="18" charset="0"/>
              </a:rPr>
              <a:t>chúc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mừng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lâu</a:t>
            </a:r>
            <a:r>
              <a:rPr lang="en-US" sz="4000" b="1" dirty="0">
                <a:latin typeface="Times New Roman" pitchFamily="18" charset="0"/>
                <a:cs typeface="Times New Roman" pitchFamily="18" charset="0"/>
              </a:rPr>
              <a:t>.</a:t>
            </a:r>
            <a:endParaRPr lang="vi-VN" sz="4000" b="1" dirty="0">
              <a:latin typeface="Times New Roman" pitchFamily="18" charset="0"/>
              <a:cs typeface="Times New Roman" pitchFamily="18" charset="0"/>
            </a:endParaRPr>
          </a:p>
        </p:txBody>
      </p:sp>
      <p:sp>
        <p:nvSpPr>
          <p:cNvPr id="7" name="AutoShape 6" descr="40+ lời chúc mừng thọ hay và ý nghĩa dành cho ông bà, cha mẹ - META.vn"/>
          <p:cNvSpPr>
            <a:spLocks noChangeAspect="1" noChangeArrowheads="1"/>
          </p:cNvSpPr>
          <p:nvPr/>
        </p:nvSpPr>
        <p:spPr bwMode="auto">
          <a:xfrm>
            <a:off x="1708230" y="730901"/>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8" name="AutoShape 8" descr="40+ lời chúc mừng thọ hay và ý nghĩa dành cho ông bà, cha mẹ - META.vn"/>
          <p:cNvSpPr>
            <a:spLocks noChangeAspect="1" noChangeArrowheads="1"/>
          </p:cNvSpPr>
          <p:nvPr/>
        </p:nvSpPr>
        <p:spPr bwMode="auto">
          <a:xfrm>
            <a:off x="1859614" y="882284"/>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9" name="AutoShape 10" descr="40+ lời chúc mừng thọ hay và ý nghĩa dành cho ông bà, cha mẹ - META.vn"/>
          <p:cNvSpPr>
            <a:spLocks noChangeAspect="1" noChangeArrowheads="1"/>
          </p:cNvSpPr>
          <p:nvPr/>
        </p:nvSpPr>
        <p:spPr bwMode="auto">
          <a:xfrm>
            <a:off x="2010998" y="1033668"/>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sp>
        <p:nvSpPr>
          <p:cNvPr id="11" name="AutoShape 14" descr="40+ lời chúc mừng thọ hay và ý nghĩa dành cho ông bà, cha mẹ - META.vn"/>
          <p:cNvSpPr>
            <a:spLocks noChangeAspect="1" noChangeArrowheads="1"/>
          </p:cNvSpPr>
          <p:nvPr/>
        </p:nvSpPr>
        <p:spPr bwMode="auto">
          <a:xfrm>
            <a:off x="2313765" y="1336436"/>
            <a:ext cx="302768" cy="302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30" tIns="45415" rIns="90830" bIns="45415" numCol="1" anchor="t" anchorCtr="0" compatLnSpc="1">
            <a:prstTxWarp prst="textNoShape">
              <a:avLst/>
            </a:prstTxWarp>
          </a:bodyPr>
          <a:lstStyle/>
          <a:p>
            <a:endParaRPr lang="vi-VN" sz="239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765" y="2392654"/>
            <a:ext cx="2618372" cy="2284948"/>
          </a:xfrm>
          <a:prstGeom prst="ellipse">
            <a:avLst/>
          </a:prstGeom>
        </p:spPr>
      </p:pic>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532606" y="304800"/>
            <a:ext cx="3276600" cy="1186100"/>
          </a:xfrm>
          <a:prstGeom prst="rect">
            <a:avLst/>
          </a:prstGeom>
        </p:spPr>
      </p:pic>
      <p:sp>
        <p:nvSpPr>
          <p:cNvPr id="17" name="Oval 16"/>
          <p:cNvSpPr/>
          <p:nvPr/>
        </p:nvSpPr>
        <p:spPr>
          <a:xfrm>
            <a:off x="1893129" y="1901307"/>
            <a:ext cx="3189185" cy="31969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57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539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66206" y="2893566"/>
            <a:ext cx="8187339" cy="2580828"/>
          </a:xfrm>
          <a:prstGeom prst="rect">
            <a:avLst/>
          </a:prstGeom>
          <a:noFill/>
        </p:spPr>
        <p:txBody>
          <a:bodyPr spcFirstLastPara="1" wrap="square" lIns="90830" tIns="45415" rIns="90830" bIns="45415" numCol="1">
            <a:prstTxWarp prst="textArchUp">
              <a:avLst/>
            </a:prstTxWarp>
            <a:spAutoFit/>
          </a:bodyPr>
          <a:lstStyle/>
          <a:p>
            <a:pPr algn="ctr"/>
            <a:endPar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algn="ct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Cảm</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ơn</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các</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thầy</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cô</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và</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các</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364"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em</a:t>
            </a:r>
            <a:r>
              <a:rPr lang="en-US" sz="5364" b="1" dirty="0">
                <a:ln w="18000">
                  <a:solidFill>
                    <a:schemeClr val="accent2">
                      <a:satMod val="140000"/>
                    </a:schemeClr>
                  </a:solidFill>
                  <a:prstDash val="solid"/>
                  <a:miter lim="800000"/>
                </a:ln>
                <a:noFill/>
                <a:effectLst>
                  <a:outerShdw blurRad="25500" dist="23000" dir="7020000" algn="tl">
                    <a:srgbClr val="000000">
                      <a:alpha val="50000"/>
                    </a:srgbClr>
                  </a:outerShdw>
                </a:effectLst>
              </a:rPr>
              <a:t>!</a:t>
            </a: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09206" y="3635616"/>
            <a:ext cx="4535654" cy="367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1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cháu yêu bà bé xuân mai - Tìm với Cốc Cốc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6406" y="0"/>
            <a:ext cx="11049000" cy="6858000"/>
          </a:xfrm>
          <a:prstGeom prst="rect">
            <a:avLst/>
          </a:prstGeom>
        </p:spPr>
      </p:pic>
    </p:spTree>
    <p:extLst>
      <p:ext uri="{BB962C8B-B14F-4D97-AF65-F5344CB8AC3E}">
        <p14:creationId xmlns:p14="http://schemas.microsoft.com/office/powerpoint/2010/main" val="1053592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2818606" y="0"/>
            <a:ext cx="6553200" cy="196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72503" y="2362200"/>
            <a:ext cx="8799275" cy="1754326"/>
          </a:xfrm>
          <a:prstGeom prst="rect">
            <a:avLst/>
          </a:prstGeom>
          <a:noFill/>
        </p:spPr>
        <p:txBody>
          <a:bodyPr wrap="square" rtlCol="0">
            <a:spAutoFit/>
          </a:bodyPr>
          <a:lstStyle/>
          <a:p>
            <a:pPr algn="ct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hải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sản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dưới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biển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bị</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bị</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vướng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lưới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đánh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Hãy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cứu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hải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sản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bằng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đúng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hỏi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nhé</a:t>
            </a:r>
            <a:r>
              <a:rPr lang="en-US" sz="3600" dirty="0">
                <a:solidFill>
                  <a:schemeClr val="bg1"/>
                </a:solidFill>
                <a:latin typeface="Times New Roman" panose="02020603050405020304" pitchFamily="18" charset="0"/>
                <a:cs typeface="Times New Roman" panose="02020603050405020304" pitchFamily="18" charset="0"/>
              </a:rPr>
              <a:t>.</a:t>
            </a:r>
            <a:endParaRPr lang="vi-VN" sz="3600"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400" t="23065" r="4429" b="21185"/>
          <a:stretch/>
        </p:blipFill>
        <p:spPr>
          <a:xfrm>
            <a:off x="5866606" y="4343400"/>
            <a:ext cx="1211070" cy="774529"/>
          </a:xfrm>
          <a:prstGeom prst="rect">
            <a:avLst/>
          </a:prstGeom>
        </p:spPr>
      </p:pic>
    </p:spTree>
    <p:extLst>
      <p:ext uri="{BB962C8B-B14F-4D97-AF65-F5344CB8AC3E}">
        <p14:creationId xmlns:p14="http://schemas.microsoft.com/office/powerpoint/2010/main" val="1267317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0">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1840" y="4184587"/>
            <a:ext cx="1509106" cy="16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65947" y="3542961"/>
            <a:ext cx="1570607" cy="60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2597" y="2907287"/>
            <a:ext cx="1460223" cy="12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54781" y="4847983"/>
            <a:ext cx="1805566" cy="10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ưới bạch tuột">
            <a:hlinkClick r:id="rId3"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20620" t="12538" r="5462" b="9614"/>
          <a:stretch/>
        </p:blipFill>
        <p:spPr>
          <a:xfrm>
            <a:off x="5092601" y="1931348"/>
            <a:ext cx="1800212" cy="2214783"/>
          </a:xfrm>
          <a:prstGeom prst="rect">
            <a:avLst/>
          </a:prstGeom>
        </p:spPr>
      </p:pic>
      <p:pic>
        <p:nvPicPr>
          <p:cNvPr id="7" name="lưới cá vàng">
            <a:hlinkClick r:id="rId12"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20620" t="12538" r="5462" b="9614"/>
          <a:stretch/>
        </p:blipFill>
        <p:spPr>
          <a:xfrm>
            <a:off x="2705466" y="3194118"/>
            <a:ext cx="1800212" cy="2214783"/>
          </a:xfrm>
          <a:prstGeom prst="rect">
            <a:avLst/>
          </a:prstGeom>
        </p:spPr>
      </p:pic>
      <p:cxnSp>
        <p:nvCxnSpPr>
          <p:cNvPr id="9" name="Straight Connector 8"/>
          <p:cNvCxnSpPr/>
          <p:nvPr/>
        </p:nvCxnSpPr>
        <p:spPr>
          <a:xfrm flipH="1" flipV="1">
            <a:off x="5866606" y="0"/>
            <a:ext cx="1524" cy="206654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174244" y="1"/>
            <a:ext cx="893675" cy="3468502"/>
          </a:xfrm>
          <a:custGeom>
            <a:avLst/>
            <a:gdLst>
              <a:gd name="connsiteX0" fmla="*/ 118169 w 571659"/>
              <a:gd name="connsiteY0" fmla="*/ 2483318 h 2483318"/>
              <a:gd name="connsiteX1" fmla="*/ 570556 w 571659"/>
              <a:gd name="connsiteY1" fmla="*/ 2050182 h 2483318"/>
              <a:gd name="connsiteX2" fmla="*/ 2666 w 571659"/>
              <a:gd name="connsiteY2" fmla="*/ 1434165 h 2483318"/>
              <a:gd name="connsiteX3" fmla="*/ 349175 w 571659"/>
              <a:gd name="connsiteY3" fmla="*/ 885525 h 2483318"/>
              <a:gd name="connsiteX4" fmla="*/ 156670 w 571659"/>
              <a:gd name="connsiteY4" fmla="*/ 231007 h 2483318"/>
              <a:gd name="connsiteX5" fmla="*/ 233672 w 571659"/>
              <a:gd name="connsiteY5" fmla="*/ 0 h 248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659" h="2483318">
                <a:moveTo>
                  <a:pt x="118169" y="2483318"/>
                </a:moveTo>
                <a:cubicBezTo>
                  <a:pt x="353987" y="2354179"/>
                  <a:pt x="589806" y="2225041"/>
                  <a:pt x="570556" y="2050182"/>
                </a:cubicBezTo>
                <a:cubicBezTo>
                  <a:pt x="551306" y="1875323"/>
                  <a:pt x="39563" y="1628274"/>
                  <a:pt x="2666" y="1434165"/>
                </a:cubicBezTo>
                <a:cubicBezTo>
                  <a:pt x="-34231" y="1240056"/>
                  <a:pt x="323508" y="1086051"/>
                  <a:pt x="349175" y="885525"/>
                </a:cubicBezTo>
                <a:cubicBezTo>
                  <a:pt x="374842" y="684999"/>
                  <a:pt x="175920" y="378594"/>
                  <a:pt x="156670" y="231007"/>
                </a:cubicBezTo>
                <a:cubicBezTo>
                  <a:pt x="137420" y="83420"/>
                  <a:pt x="185546" y="41710"/>
                  <a:pt x="233672"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1" name="lưới cá dino">
            <a:hlinkClick r:id="rId7"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20620" t="12538" r="5462" b="9614"/>
          <a:stretch/>
        </p:blipFill>
        <p:spPr>
          <a:xfrm>
            <a:off x="7627211" y="2483267"/>
            <a:ext cx="2043681" cy="2125339"/>
          </a:xfrm>
          <a:prstGeom prst="rect">
            <a:avLst/>
          </a:prstGeom>
        </p:spPr>
      </p:pic>
      <p:sp>
        <p:nvSpPr>
          <p:cNvPr id="12" name="Freeform 11"/>
          <p:cNvSpPr/>
          <p:nvPr/>
        </p:nvSpPr>
        <p:spPr>
          <a:xfrm>
            <a:off x="8338834" y="0"/>
            <a:ext cx="352666" cy="2614517"/>
          </a:xfrm>
          <a:custGeom>
            <a:avLst/>
            <a:gdLst>
              <a:gd name="connsiteX0" fmla="*/ 176504 w 312301"/>
              <a:gd name="connsiteY0" fmla="*/ 1790299 h 1790299"/>
              <a:gd name="connsiteX1" fmla="*/ 3249 w 312301"/>
              <a:gd name="connsiteY1" fmla="*/ 1617044 h 1790299"/>
              <a:gd name="connsiteX2" fmla="*/ 311257 w 312301"/>
              <a:gd name="connsiteY2" fmla="*/ 1145406 h 1790299"/>
              <a:gd name="connsiteX3" fmla="*/ 109127 w 312301"/>
              <a:gd name="connsiteY3" fmla="*/ 654518 h 1790299"/>
              <a:gd name="connsiteX4" fmla="*/ 263131 w 312301"/>
              <a:gd name="connsiteY4" fmla="*/ 182880 h 1790299"/>
              <a:gd name="connsiteX5" fmla="*/ 282381 w 312301"/>
              <a:gd name="connsiteY5" fmla="*/ 0 h 179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01" h="1790299">
                <a:moveTo>
                  <a:pt x="176504" y="1790299"/>
                </a:moveTo>
                <a:cubicBezTo>
                  <a:pt x="78647" y="1757412"/>
                  <a:pt x="-19210" y="1724526"/>
                  <a:pt x="3249" y="1617044"/>
                </a:cubicBezTo>
                <a:cubicBezTo>
                  <a:pt x="25708" y="1509562"/>
                  <a:pt x="293611" y="1305827"/>
                  <a:pt x="311257" y="1145406"/>
                </a:cubicBezTo>
                <a:cubicBezTo>
                  <a:pt x="328903" y="984985"/>
                  <a:pt x="117148" y="814939"/>
                  <a:pt x="109127" y="654518"/>
                </a:cubicBezTo>
                <a:cubicBezTo>
                  <a:pt x="101106" y="494097"/>
                  <a:pt x="234255" y="291966"/>
                  <a:pt x="263131" y="182880"/>
                </a:cubicBezTo>
                <a:cubicBezTo>
                  <a:pt x="292007" y="73794"/>
                  <a:pt x="287194" y="36897"/>
                  <a:pt x="282381"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3" name="lưới cua">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l="20620" t="12538" r="5462" b="9614"/>
          <a:stretch/>
        </p:blipFill>
        <p:spPr>
          <a:xfrm>
            <a:off x="6722818" y="4184587"/>
            <a:ext cx="1476888" cy="1817001"/>
          </a:xfrm>
          <a:prstGeom prst="rect">
            <a:avLst/>
          </a:prstGeom>
        </p:spPr>
      </p:pic>
      <p:sp>
        <p:nvSpPr>
          <p:cNvPr id="14" name="Freeform 13"/>
          <p:cNvSpPr/>
          <p:nvPr/>
        </p:nvSpPr>
        <p:spPr>
          <a:xfrm>
            <a:off x="7141123" y="0"/>
            <a:ext cx="628798" cy="4306826"/>
          </a:xfrm>
          <a:custGeom>
            <a:avLst/>
            <a:gdLst>
              <a:gd name="connsiteX0" fmla="*/ 207972 w 633019"/>
              <a:gd name="connsiteY0" fmla="*/ 3465094 h 3465094"/>
              <a:gd name="connsiteX1" fmla="*/ 5842 w 633019"/>
              <a:gd name="connsiteY1" fmla="*/ 3099334 h 3465094"/>
              <a:gd name="connsiteX2" fmla="*/ 410103 w 633019"/>
              <a:gd name="connsiteY2" fmla="*/ 2723949 h 3465094"/>
              <a:gd name="connsiteX3" fmla="*/ 63594 w 633019"/>
              <a:gd name="connsiteY3" fmla="*/ 2030930 h 3465094"/>
              <a:gd name="connsiteX4" fmla="*/ 631484 w 633019"/>
              <a:gd name="connsiteY4" fmla="*/ 731520 h 3465094"/>
              <a:gd name="connsiteX5" fmla="*/ 198347 w 633019"/>
              <a:gd name="connsiteY5" fmla="*/ 0 h 346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19" h="3465094">
                <a:moveTo>
                  <a:pt x="207972" y="3465094"/>
                </a:moveTo>
                <a:cubicBezTo>
                  <a:pt x="90063" y="3343976"/>
                  <a:pt x="-27846" y="3222858"/>
                  <a:pt x="5842" y="3099334"/>
                </a:cubicBezTo>
                <a:cubicBezTo>
                  <a:pt x="39530" y="2975810"/>
                  <a:pt x="400478" y="2902016"/>
                  <a:pt x="410103" y="2723949"/>
                </a:cubicBezTo>
                <a:cubicBezTo>
                  <a:pt x="419728" y="2545882"/>
                  <a:pt x="26697" y="2363001"/>
                  <a:pt x="63594" y="2030930"/>
                </a:cubicBezTo>
                <a:cubicBezTo>
                  <a:pt x="100491" y="1698859"/>
                  <a:pt x="609025" y="1070008"/>
                  <a:pt x="631484" y="731520"/>
                </a:cubicBezTo>
                <a:cubicBezTo>
                  <a:pt x="653943" y="393032"/>
                  <a:pt x="426145" y="196516"/>
                  <a:pt x="198347"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8" name="Picture 17">
            <a:hlinkClick r:id="rId9" action="ppaction://hlinksldjump"/>
          </p:cNvPr>
          <p:cNvPicPr>
            <a:picLocks noChangeAspect="1"/>
          </p:cNvPicPr>
          <p:nvPr/>
        </p:nvPicPr>
        <p:blipFill rotWithShape="1">
          <a:blip r:embed="rId16" cstate="print">
            <a:extLst>
              <a:ext uri="{28A0092B-C50C-407E-A947-70E740481C1C}">
                <a14:useLocalDpi xmlns:a14="http://schemas.microsoft.com/office/drawing/2010/main" val="0"/>
              </a:ext>
            </a:extLst>
          </a:blip>
          <a:srcRect l="9688" t="14889" r="12401" b="14687"/>
          <a:stretch/>
        </p:blipFill>
        <p:spPr>
          <a:xfrm>
            <a:off x="10983128" y="5781722"/>
            <a:ext cx="1190725" cy="1076278"/>
          </a:xfrm>
          <a:prstGeom prst="ellipse">
            <a:avLst/>
          </a:prstGeom>
        </p:spPr>
      </p:pic>
    </p:spTree>
    <p:extLst>
      <p:ext uri="{BB962C8B-B14F-4D97-AF65-F5344CB8AC3E}">
        <p14:creationId xmlns:p14="http://schemas.microsoft.com/office/powerpoint/2010/main" val="795597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par>
                          <p:cTn id="17" fill="hold">
                            <p:stCondLst>
                              <p:cond delay="1000"/>
                            </p:stCondLst>
                            <p:childTnLst>
                              <p:par>
                                <p:cTn id="18" presetID="64" presetClass="path" presetSubtype="0" accel="50000" decel="50000" fill="hold" grpId="1" nodeType="afterEffect">
                                  <p:stCondLst>
                                    <p:cond delay="0"/>
                                  </p:stCondLst>
                                  <p:childTnLst>
                                    <p:animMotion origin="layout" path="M 3.61111E-6 3.60099E-6 L 3.61111E-6 -0.67635 " pathEditMode="relative" rAng="0" ptsTypes="AA">
                                      <p:cBhvr>
                                        <p:cTn id="19" dur="2000" fill="hold"/>
                                        <p:tgtEl>
                                          <p:spTgt spid="10"/>
                                        </p:tgtEl>
                                        <p:attrNameLst>
                                          <p:attrName>ppt_x</p:attrName>
                                          <p:attrName>ppt_y</p:attrName>
                                        </p:attrNameLst>
                                      </p:cBhvr>
                                      <p:rCtr x="0" y="-33817"/>
                                    </p:animMotion>
                                  </p:childTnLst>
                                </p:cTn>
                              </p:par>
                              <p:par>
                                <p:cTn id="20" presetID="64" presetClass="path" presetSubtype="0" accel="50000" decel="50000" fill="hold" nodeType="withEffect">
                                  <p:stCondLst>
                                    <p:cond delay="0"/>
                                  </p:stCondLst>
                                  <p:childTnLst>
                                    <p:animMotion origin="layout" path="M 4.16667E-6 3.58246E-6 L 4.16667E-6 -0.91909 " pathEditMode="relative" rAng="0" ptsTypes="AA">
                                      <p:cBhvr>
                                        <p:cTn id="21" dur="2000" fill="hold"/>
                                        <p:tgtEl>
                                          <p:spTgt spid="7"/>
                                        </p:tgtEl>
                                        <p:attrNameLst>
                                          <p:attrName>ppt_x</p:attrName>
                                          <p:attrName>ppt_y</p:attrName>
                                        </p:attrNameLst>
                                      </p:cBhvr>
                                      <p:rCtr x="0" y="-45954"/>
                                    </p:animMotion>
                                  </p:childTnLst>
                                </p:cTn>
                              </p:par>
                            </p:childTnLst>
                          </p:cTn>
                        </p:par>
                        <p:par>
                          <p:cTn id="22" fill="hold">
                            <p:stCondLst>
                              <p:cond delay="3000"/>
                            </p:stCondLst>
                            <p:childTnLst>
                              <p:par>
                                <p:cTn id="23" presetID="1" presetClass="exit" presetSubtype="0" fill="hold" grpId="2" nodeType="after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par>
                          <p:cTn id="27" fill="hold">
                            <p:stCondLst>
                              <p:cond delay="3000"/>
                            </p:stCondLst>
                            <p:childTnLst>
                              <p:par>
                                <p:cTn id="28" presetID="42" presetClass="path" presetSubtype="0" accel="50000" decel="50000" fill="hold" nodeType="afterEffect">
                                  <p:stCondLst>
                                    <p:cond delay="0"/>
                                  </p:stCondLst>
                                  <p:childTnLst>
                                    <p:animMotion origin="layout" path="M 5.55556E-7 -4.9475E-6 L 5.55556E-7 0.35918 " pathEditMode="relative" rAng="0" ptsTypes="AA">
                                      <p:cBhvr>
                                        <p:cTn id="29" dur="2000" fill="hold"/>
                                        <p:tgtEl>
                                          <p:spTgt spid="2"/>
                                        </p:tgtEl>
                                        <p:attrNameLst>
                                          <p:attrName>ppt_x</p:attrName>
                                          <p:attrName>ppt_y</p:attrName>
                                        </p:attrNameLst>
                                      </p:cBhvr>
                                      <p:rCtr x="0" y="17943"/>
                                    </p:animMotion>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childTnLst>
                          </p:cTn>
                        </p:par>
                        <p:par>
                          <p:cTn id="45" fill="hold">
                            <p:stCondLst>
                              <p:cond delay="1000"/>
                            </p:stCondLst>
                            <p:childTnLst>
                              <p:par>
                                <p:cTn id="46" presetID="64" presetClass="path" presetSubtype="0" accel="50000" decel="50000" fill="hold" nodeType="afterEffect">
                                  <p:stCondLst>
                                    <p:cond delay="0"/>
                                  </p:stCondLst>
                                  <p:childTnLst>
                                    <p:animMotion origin="layout" path="M 1.38889E-6 7.56874E-7 L 1.38889E-6 -0.79827 " pathEditMode="relative" rAng="0" ptsTypes="AA">
                                      <p:cBhvr>
                                        <p:cTn id="47" dur="2000" fill="hold"/>
                                        <p:tgtEl>
                                          <p:spTgt spid="6"/>
                                        </p:tgtEl>
                                        <p:attrNameLst>
                                          <p:attrName>ppt_x</p:attrName>
                                          <p:attrName>ppt_y</p:attrName>
                                        </p:attrNameLst>
                                      </p:cBhvr>
                                      <p:rCtr x="0" y="-39913"/>
                                    </p:animMotion>
                                  </p:childTnLst>
                                </p:cTn>
                              </p:par>
                              <p:par>
                                <p:cTn id="48" presetID="64" presetClass="path" presetSubtype="0" accel="50000" decel="50000" fill="hold" nodeType="withEffect">
                                  <p:stCondLst>
                                    <p:cond delay="0"/>
                                  </p:stCondLst>
                                  <p:childTnLst>
                                    <p:animMotion origin="layout" path="M 1.38889E-6 3.52487E-6 L 0.00087 -0.60766 " pathEditMode="relative" rAng="0" ptsTypes="AA">
                                      <p:cBhvr>
                                        <p:cTn id="49" dur="2000" fill="hold"/>
                                        <p:tgtEl>
                                          <p:spTgt spid="9"/>
                                        </p:tgtEl>
                                        <p:attrNameLst>
                                          <p:attrName>ppt_x</p:attrName>
                                          <p:attrName>ppt_y</p:attrName>
                                        </p:attrNameLst>
                                      </p:cBhvr>
                                      <p:rCtr x="35" y="-30368"/>
                                    </p:animMotion>
                                  </p:childTnLst>
                                </p:cTn>
                              </p:par>
                            </p:childTnLst>
                          </p:cTn>
                        </p:par>
                        <p:par>
                          <p:cTn id="50" fill="hold">
                            <p:stCondLst>
                              <p:cond delay="3000"/>
                            </p:stCondLst>
                            <p:childTnLst>
                              <p:par>
                                <p:cTn id="51" presetID="1" presetClass="exit" presetSubtype="0" fill="hold" nodeType="after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3000"/>
                            </p:stCondLst>
                            <p:childTnLst>
                              <p:par>
                                <p:cTn id="56" presetID="32" presetClass="emph" presetSubtype="0" repeatCount="indefinite" fill="hold" nodeType="afterEffect">
                                  <p:stCondLst>
                                    <p:cond delay="0"/>
                                  </p:stCondLst>
                                  <p:childTnLst>
                                    <p:animRot by="120000">
                                      <p:cBhvr>
                                        <p:cTn id="57" dur="100" fill="hold">
                                          <p:stCondLst>
                                            <p:cond delay="0"/>
                                          </p:stCondLst>
                                        </p:cTn>
                                        <p:tgtEl>
                                          <p:spTgt spid="4"/>
                                        </p:tgtEl>
                                        <p:attrNameLst>
                                          <p:attrName>r</p:attrName>
                                        </p:attrNameLst>
                                      </p:cBhvr>
                                    </p:animRot>
                                    <p:animRot by="-240000">
                                      <p:cBhvr>
                                        <p:cTn id="58" dur="200" fill="hold">
                                          <p:stCondLst>
                                            <p:cond delay="200"/>
                                          </p:stCondLst>
                                        </p:cTn>
                                        <p:tgtEl>
                                          <p:spTgt spid="4"/>
                                        </p:tgtEl>
                                        <p:attrNameLst>
                                          <p:attrName>r</p:attrName>
                                        </p:attrNameLst>
                                      </p:cBhvr>
                                    </p:animRot>
                                    <p:animRot by="240000">
                                      <p:cBhvr>
                                        <p:cTn id="59" dur="200" fill="hold">
                                          <p:stCondLst>
                                            <p:cond delay="400"/>
                                          </p:stCondLst>
                                        </p:cTn>
                                        <p:tgtEl>
                                          <p:spTgt spid="4"/>
                                        </p:tgtEl>
                                        <p:attrNameLst>
                                          <p:attrName>r</p:attrName>
                                        </p:attrNameLst>
                                      </p:cBhvr>
                                    </p:animRot>
                                    <p:animRot by="-240000">
                                      <p:cBhvr>
                                        <p:cTn id="60" dur="200" fill="hold">
                                          <p:stCondLst>
                                            <p:cond delay="600"/>
                                          </p:stCondLst>
                                        </p:cTn>
                                        <p:tgtEl>
                                          <p:spTgt spid="4"/>
                                        </p:tgtEl>
                                        <p:attrNameLst>
                                          <p:attrName>r</p:attrName>
                                        </p:attrNameLst>
                                      </p:cBhvr>
                                    </p:animRot>
                                    <p:animRot by="120000">
                                      <p:cBhvr>
                                        <p:cTn id="61" dur="200" fill="hold">
                                          <p:stCondLst>
                                            <p:cond delay="800"/>
                                          </p:stCondLst>
                                        </p:cTn>
                                        <p:tgtEl>
                                          <p:spTgt spid="4"/>
                                        </p:tgtEl>
                                        <p:attrNameLst>
                                          <p:attrName>r</p:attrName>
                                        </p:attrNameLst>
                                      </p:cBhvr>
                                    </p:animRot>
                                  </p:childTnLst>
                                </p:cTn>
                              </p:par>
                            </p:childTnLst>
                          </p:cTn>
                        </p:par>
                        <p:par>
                          <p:cTn id="62" fill="hold">
                            <p:stCondLst>
                              <p:cond delay="4000"/>
                            </p:stCondLst>
                            <p:childTnLst>
                              <p:par>
                                <p:cTn id="63" presetID="42" presetClass="path" presetSubtype="0" accel="50000" decel="50000" fill="hold" nodeType="afterEffect">
                                  <p:stCondLst>
                                    <p:cond delay="0"/>
                                  </p:stCondLst>
                                  <p:childTnLst>
                                    <p:animMotion origin="layout" path="M 4.72222E-6 -4.06549E-6 L -0.60539 0.65926 " pathEditMode="relative" rAng="0" ptsTypes="AA">
                                      <p:cBhvr>
                                        <p:cTn id="64" dur="4000" fill="hold"/>
                                        <p:tgtEl>
                                          <p:spTgt spid="4"/>
                                        </p:tgtEl>
                                        <p:attrNameLst>
                                          <p:attrName>ppt_x</p:attrName>
                                          <p:attrName>ppt_y</p:attrName>
                                        </p:attrNameLst>
                                      </p:cBhvr>
                                      <p:rCtr x="-30278" y="32963"/>
                                    </p:animMotion>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5"/>
                                        </p:tgtEl>
                                        <p:attrNameLst>
                                          <p:attrName>r</p:attrName>
                                        </p:attrNameLst>
                                      </p:cBhvr>
                                    </p:animRot>
                                    <p:animRot by="-240000">
                                      <p:cBhvr>
                                        <p:cTn id="70" dur="200" fill="hold">
                                          <p:stCondLst>
                                            <p:cond delay="200"/>
                                          </p:stCondLst>
                                        </p:cTn>
                                        <p:tgtEl>
                                          <p:spTgt spid="5"/>
                                        </p:tgtEl>
                                        <p:attrNameLst>
                                          <p:attrName>r</p:attrName>
                                        </p:attrNameLst>
                                      </p:cBhvr>
                                    </p:animRot>
                                    <p:animRot by="240000">
                                      <p:cBhvr>
                                        <p:cTn id="71" dur="200" fill="hold">
                                          <p:stCondLst>
                                            <p:cond delay="400"/>
                                          </p:stCondLst>
                                        </p:cTn>
                                        <p:tgtEl>
                                          <p:spTgt spid="5"/>
                                        </p:tgtEl>
                                        <p:attrNameLst>
                                          <p:attrName>r</p:attrName>
                                        </p:attrNameLst>
                                      </p:cBhvr>
                                    </p:animRot>
                                    <p:animRot by="-240000">
                                      <p:cBhvr>
                                        <p:cTn id="72" dur="200" fill="hold">
                                          <p:stCondLst>
                                            <p:cond delay="600"/>
                                          </p:stCondLst>
                                        </p:cTn>
                                        <p:tgtEl>
                                          <p:spTgt spid="5"/>
                                        </p:tgtEl>
                                        <p:attrNameLst>
                                          <p:attrName>r</p:attrName>
                                        </p:attrNameLst>
                                      </p:cBhvr>
                                    </p:animRot>
                                    <p:animRot by="120000">
                                      <p:cBhvr>
                                        <p:cTn id="73" dur="200" fill="hold">
                                          <p:stCondLst>
                                            <p:cond delay="800"/>
                                          </p:stCondLst>
                                        </p:cTn>
                                        <p:tgtEl>
                                          <p:spTgt spid="5"/>
                                        </p:tgtEl>
                                        <p:attrNameLst>
                                          <p:attrName>r</p:attrName>
                                        </p:attrNameLst>
                                      </p:cBhvr>
                                    </p:animRot>
                                  </p:childTnLst>
                                </p:cTn>
                              </p:par>
                              <p:par>
                                <p:cTn id="74" presetID="32" presetClass="emph" presetSubtype="0" repeatCount="indefinite" fill="hold" grpId="0" nodeType="withEffect">
                                  <p:stCondLst>
                                    <p:cond delay="0"/>
                                  </p:stCondLst>
                                  <p:childTnLst>
                                    <p:animRot by="120000">
                                      <p:cBhvr>
                                        <p:cTn id="75" dur="100" fill="hold">
                                          <p:stCondLst>
                                            <p:cond delay="0"/>
                                          </p:stCondLst>
                                        </p:cTn>
                                        <p:tgtEl>
                                          <p:spTgt spid="14"/>
                                        </p:tgtEl>
                                        <p:attrNameLst>
                                          <p:attrName>r</p:attrName>
                                        </p:attrNameLst>
                                      </p:cBhvr>
                                    </p:animRot>
                                    <p:animRot by="-240000">
                                      <p:cBhvr>
                                        <p:cTn id="76" dur="200" fill="hold">
                                          <p:stCondLst>
                                            <p:cond delay="200"/>
                                          </p:stCondLst>
                                        </p:cTn>
                                        <p:tgtEl>
                                          <p:spTgt spid="14"/>
                                        </p:tgtEl>
                                        <p:attrNameLst>
                                          <p:attrName>r</p:attrName>
                                        </p:attrNameLst>
                                      </p:cBhvr>
                                    </p:animRot>
                                    <p:animRot by="240000">
                                      <p:cBhvr>
                                        <p:cTn id="77" dur="200" fill="hold">
                                          <p:stCondLst>
                                            <p:cond delay="400"/>
                                          </p:stCondLst>
                                        </p:cTn>
                                        <p:tgtEl>
                                          <p:spTgt spid="14"/>
                                        </p:tgtEl>
                                        <p:attrNameLst>
                                          <p:attrName>r</p:attrName>
                                        </p:attrNameLst>
                                      </p:cBhvr>
                                    </p:animRot>
                                    <p:animRot by="-240000">
                                      <p:cBhvr>
                                        <p:cTn id="78" dur="200" fill="hold">
                                          <p:stCondLst>
                                            <p:cond delay="600"/>
                                          </p:stCondLst>
                                        </p:cTn>
                                        <p:tgtEl>
                                          <p:spTgt spid="14"/>
                                        </p:tgtEl>
                                        <p:attrNameLst>
                                          <p:attrName>r</p:attrName>
                                        </p:attrNameLst>
                                      </p:cBhvr>
                                    </p:animRot>
                                    <p:animRot by="120000">
                                      <p:cBhvr>
                                        <p:cTn id="79" dur="200" fill="hold">
                                          <p:stCondLst>
                                            <p:cond delay="800"/>
                                          </p:stCondLst>
                                        </p:cTn>
                                        <p:tgtEl>
                                          <p:spTgt spid="14"/>
                                        </p:tgtEl>
                                        <p:attrNameLst>
                                          <p:attrName>r</p:attrName>
                                        </p:attrNameLst>
                                      </p:cBhvr>
                                    </p:animRot>
                                  </p:childTnLst>
                                </p:cTn>
                              </p:par>
                            </p:childTnLst>
                          </p:cTn>
                        </p:par>
                        <p:par>
                          <p:cTn id="80" fill="hold">
                            <p:stCondLst>
                              <p:cond delay="1000"/>
                            </p:stCondLst>
                            <p:childTnLst>
                              <p:par>
                                <p:cTn id="81" presetID="64" presetClass="path" presetSubtype="0" accel="50000" decel="50000" fill="hold" grpId="1" nodeType="afterEffect">
                                  <p:stCondLst>
                                    <p:cond delay="0"/>
                                  </p:stCondLst>
                                  <p:childTnLst>
                                    <p:animMotion origin="layout" path="M -2.77778E-6 3.09855E-6 L -2.77778E-6 -0.93204 " pathEditMode="relative" rAng="0" ptsTypes="AA">
                                      <p:cBhvr>
                                        <p:cTn id="82" dur="2000" fill="hold"/>
                                        <p:tgtEl>
                                          <p:spTgt spid="14"/>
                                        </p:tgtEl>
                                        <p:attrNameLst>
                                          <p:attrName>ppt_x</p:attrName>
                                          <p:attrName>ppt_y</p:attrName>
                                        </p:attrNameLst>
                                      </p:cBhvr>
                                      <p:rCtr x="0" y="-46586"/>
                                    </p:animMotion>
                                  </p:childTnLst>
                                </p:cTn>
                              </p:par>
                              <p:par>
                                <p:cTn id="83" presetID="64" presetClass="path" presetSubtype="0" accel="50000" decel="50000" fill="hold" nodeType="withEffect">
                                  <p:stCondLst>
                                    <p:cond delay="0"/>
                                  </p:stCondLst>
                                  <p:childTnLst>
                                    <p:animMotion origin="layout" path="M 5.55556E-7 -4.24467E-6 L 5.55556E-7 -1.18257 " pathEditMode="relative" rAng="0" ptsTypes="AA">
                                      <p:cBhvr>
                                        <p:cTn id="84" dur="2000" fill="hold"/>
                                        <p:tgtEl>
                                          <p:spTgt spid="13"/>
                                        </p:tgtEl>
                                        <p:attrNameLst>
                                          <p:attrName>ppt_x</p:attrName>
                                          <p:attrName>ppt_y</p:attrName>
                                        </p:attrNameLst>
                                      </p:cBhvr>
                                      <p:rCtr x="0" y="-59129"/>
                                    </p:animMotion>
                                  </p:childTnLst>
                                </p:cTn>
                              </p:par>
                            </p:childTnLst>
                          </p:cTn>
                        </p:par>
                        <p:par>
                          <p:cTn id="85" fill="hold">
                            <p:stCondLst>
                              <p:cond delay="3000"/>
                            </p:stCondLst>
                            <p:childTnLst>
                              <p:par>
                                <p:cTn id="86" presetID="1" presetClass="exit" presetSubtype="0" fill="hold" grpId="2" nodeType="afterEffect">
                                  <p:stCondLst>
                                    <p:cond delay="0"/>
                                  </p:stCondLst>
                                  <p:childTnLst>
                                    <p:set>
                                      <p:cBhvr>
                                        <p:cTn id="87" dur="1" fill="hold">
                                          <p:stCondLst>
                                            <p:cond delay="0"/>
                                          </p:stCondLst>
                                        </p:cTn>
                                        <p:tgtEl>
                                          <p:spTgt spid="1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3"/>
                                        </p:tgtEl>
                                        <p:attrNameLst>
                                          <p:attrName>style.visibility</p:attrName>
                                        </p:attrNameLst>
                                      </p:cBhvr>
                                      <p:to>
                                        <p:strVal val="hidden"/>
                                      </p:to>
                                    </p:set>
                                  </p:childTnLst>
                                </p:cTn>
                              </p:par>
                            </p:childTnLst>
                          </p:cTn>
                        </p:par>
                        <p:par>
                          <p:cTn id="90" fill="hold">
                            <p:stCondLst>
                              <p:cond delay="30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5" presetClass="path" presetSubtype="0" accel="50000" decel="50000" fill="hold" nodeType="withEffect">
                                  <p:stCondLst>
                                    <p:cond delay="0"/>
                                  </p:stCondLst>
                                  <p:childTnLst>
                                    <p:animMotion origin="layout" path="M 3.61111E-6 8.55731E-7 L -0.88316 8.55731E-7 " pathEditMode="relative" rAng="0" ptsTypes="AA">
                                      <p:cBhvr>
                                        <p:cTn id="98" dur="4000" fill="hold"/>
                                        <p:tgtEl>
                                          <p:spTgt spid="5"/>
                                        </p:tgtEl>
                                        <p:attrNameLst>
                                          <p:attrName>ppt_x</p:attrName>
                                          <p:attrName>ppt_y</p:attrName>
                                        </p:attrNameLst>
                                      </p:cBhvr>
                                      <p:rCtr x="-44167" y="0"/>
                                    </p:animMotion>
                                  </p:childTnLst>
                                </p:cTn>
                              </p:par>
                            </p:childTnLst>
                          </p:cTn>
                        </p:par>
                      </p:childTnLst>
                    </p:cTn>
                  </p:par>
                </p:childTnLst>
              </p:cTn>
              <p:nextCondLst>
                <p:cond evt="onClick" delay="0">
                  <p:tgtEl>
                    <p:spTgt spid="13"/>
                  </p:tgtEl>
                </p:cond>
              </p:nextCondLst>
            </p:seq>
            <p:seq concurrent="1" nextAc="seek">
              <p:cTn id="99" restart="whenNotActive" fill="hold" evtFilter="cancelBubble" nodeType="interactiveSeq">
                <p:stCondLst>
                  <p:cond evt="onClick" delay="0">
                    <p:tgtEl>
                      <p:spTgt spid="11"/>
                    </p:tgtEl>
                  </p:cond>
                </p:stCondLst>
                <p:endSync evt="end" delay="0">
                  <p:rtn val="all"/>
                </p:endSync>
                <p:childTnLst>
                  <p:par>
                    <p:cTn id="100" fill="hold">
                      <p:stCondLst>
                        <p:cond delay="0"/>
                      </p:stCondLst>
                      <p:childTnLst>
                        <p:par>
                          <p:cTn id="101" fill="hold">
                            <p:stCondLst>
                              <p:cond delay="0"/>
                            </p:stCondLst>
                            <p:childTnLst>
                              <p:par>
                                <p:cTn id="102" presetID="32" presetClass="emph" presetSubtype="0" fill="hold" nodeType="clickEffect">
                                  <p:stCondLst>
                                    <p:cond delay="0"/>
                                  </p:stCondLst>
                                  <p:childTnLst>
                                    <p:animRot by="120000">
                                      <p:cBhvr>
                                        <p:cTn id="103" dur="100" fill="hold">
                                          <p:stCondLst>
                                            <p:cond delay="0"/>
                                          </p:stCondLst>
                                        </p:cTn>
                                        <p:tgtEl>
                                          <p:spTgt spid="11"/>
                                        </p:tgtEl>
                                        <p:attrNameLst>
                                          <p:attrName>r</p:attrName>
                                        </p:attrNameLst>
                                      </p:cBhvr>
                                    </p:animRot>
                                    <p:animRot by="-240000">
                                      <p:cBhvr>
                                        <p:cTn id="104" dur="200" fill="hold">
                                          <p:stCondLst>
                                            <p:cond delay="200"/>
                                          </p:stCondLst>
                                        </p:cTn>
                                        <p:tgtEl>
                                          <p:spTgt spid="11"/>
                                        </p:tgtEl>
                                        <p:attrNameLst>
                                          <p:attrName>r</p:attrName>
                                        </p:attrNameLst>
                                      </p:cBhvr>
                                    </p:animRot>
                                    <p:animRot by="240000">
                                      <p:cBhvr>
                                        <p:cTn id="105" dur="200" fill="hold">
                                          <p:stCondLst>
                                            <p:cond delay="400"/>
                                          </p:stCondLst>
                                        </p:cTn>
                                        <p:tgtEl>
                                          <p:spTgt spid="11"/>
                                        </p:tgtEl>
                                        <p:attrNameLst>
                                          <p:attrName>r</p:attrName>
                                        </p:attrNameLst>
                                      </p:cBhvr>
                                    </p:animRot>
                                    <p:animRot by="-240000">
                                      <p:cBhvr>
                                        <p:cTn id="106" dur="200" fill="hold">
                                          <p:stCondLst>
                                            <p:cond delay="600"/>
                                          </p:stCondLst>
                                        </p:cTn>
                                        <p:tgtEl>
                                          <p:spTgt spid="11"/>
                                        </p:tgtEl>
                                        <p:attrNameLst>
                                          <p:attrName>r</p:attrName>
                                        </p:attrNameLst>
                                      </p:cBhvr>
                                    </p:animRot>
                                    <p:animRot by="120000">
                                      <p:cBhvr>
                                        <p:cTn id="107" dur="200" fill="hold">
                                          <p:stCondLst>
                                            <p:cond delay="800"/>
                                          </p:stCondLst>
                                        </p:cTn>
                                        <p:tgtEl>
                                          <p:spTgt spid="11"/>
                                        </p:tgtEl>
                                        <p:attrNameLst>
                                          <p:attrName>r</p:attrName>
                                        </p:attrNameLst>
                                      </p:cBhvr>
                                    </p:animRot>
                                  </p:childTnLst>
                                </p:cTn>
                              </p:par>
                              <p:par>
                                <p:cTn id="108" presetID="32" presetClass="emph" presetSubtype="0" fill="hold" grpId="0" nodeType="withEffect">
                                  <p:stCondLst>
                                    <p:cond delay="0"/>
                                  </p:stCondLst>
                                  <p:childTnLst>
                                    <p:animRot by="120000">
                                      <p:cBhvr>
                                        <p:cTn id="109" dur="100" fill="hold">
                                          <p:stCondLst>
                                            <p:cond delay="0"/>
                                          </p:stCondLst>
                                        </p:cTn>
                                        <p:tgtEl>
                                          <p:spTgt spid="12"/>
                                        </p:tgtEl>
                                        <p:attrNameLst>
                                          <p:attrName>r</p:attrName>
                                        </p:attrNameLst>
                                      </p:cBhvr>
                                    </p:animRot>
                                    <p:animRot by="-240000">
                                      <p:cBhvr>
                                        <p:cTn id="110" dur="200" fill="hold">
                                          <p:stCondLst>
                                            <p:cond delay="200"/>
                                          </p:stCondLst>
                                        </p:cTn>
                                        <p:tgtEl>
                                          <p:spTgt spid="12"/>
                                        </p:tgtEl>
                                        <p:attrNameLst>
                                          <p:attrName>r</p:attrName>
                                        </p:attrNameLst>
                                      </p:cBhvr>
                                    </p:animRot>
                                    <p:animRot by="240000">
                                      <p:cBhvr>
                                        <p:cTn id="111" dur="200" fill="hold">
                                          <p:stCondLst>
                                            <p:cond delay="400"/>
                                          </p:stCondLst>
                                        </p:cTn>
                                        <p:tgtEl>
                                          <p:spTgt spid="12"/>
                                        </p:tgtEl>
                                        <p:attrNameLst>
                                          <p:attrName>r</p:attrName>
                                        </p:attrNameLst>
                                      </p:cBhvr>
                                    </p:animRot>
                                    <p:animRot by="-240000">
                                      <p:cBhvr>
                                        <p:cTn id="112" dur="200" fill="hold">
                                          <p:stCondLst>
                                            <p:cond delay="600"/>
                                          </p:stCondLst>
                                        </p:cTn>
                                        <p:tgtEl>
                                          <p:spTgt spid="12"/>
                                        </p:tgtEl>
                                        <p:attrNameLst>
                                          <p:attrName>r</p:attrName>
                                        </p:attrNameLst>
                                      </p:cBhvr>
                                    </p:animRot>
                                    <p:animRot by="120000">
                                      <p:cBhvr>
                                        <p:cTn id="113" dur="200" fill="hold">
                                          <p:stCondLst>
                                            <p:cond delay="800"/>
                                          </p:stCondLst>
                                        </p:cTn>
                                        <p:tgtEl>
                                          <p:spTgt spid="12"/>
                                        </p:tgtEl>
                                        <p:attrNameLst>
                                          <p:attrName>r</p:attrName>
                                        </p:attrNameLst>
                                      </p:cBhvr>
                                    </p:animRot>
                                  </p:childTnLst>
                                </p:cTn>
                              </p:par>
                            </p:childTnLst>
                          </p:cTn>
                        </p:par>
                        <p:par>
                          <p:cTn id="114" fill="hold">
                            <p:stCondLst>
                              <p:cond delay="1000"/>
                            </p:stCondLst>
                            <p:childTnLst>
                              <p:par>
                                <p:cTn id="115" presetID="64" presetClass="path" presetSubtype="0" accel="50000" decel="50000" fill="hold" nodeType="afterEffect">
                                  <p:stCondLst>
                                    <p:cond delay="0"/>
                                  </p:stCondLst>
                                  <p:childTnLst>
                                    <p:animMotion origin="layout" path="M -8.33333E-7 3.40748E-6 L -8.33333E-7 -0.88261 " pathEditMode="relative" rAng="0" ptsTypes="AA">
                                      <p:cBhvr>
                                        <p:cTn id="116" dur="2000" fill="hold"/>
                                        <p:tgtEl>
                                          <p:spTgt spid="11"/>
                                        </p:tgtEl>
                                        <p:attrNameLst>
                                          <p:attrName>ppt_x</p:attrName>
                                          <p:attrName>ppt_y</p:attrName>
                                        </p:attrNameLst>
                                      </p:cBhvr>
                                      <p:rCtr x="0" y="-44146"/>
                                    </p:animMotion>
                                  </p:childTnLst>
                                </p:cTn>
                              </p:par>
                              <p:par>
                                <p:cTn id="117" presetID="64" presetClass="path" presetSubtype="0" accel="50000" decel="50000" fill="hold" grpId="1" nodeType="withEffect">
                                  <p:stCondLst>
                                    <p:cond delay="0"/>
                                  </p:stCondLst>
                                  <p:childTnLst>
                                    <p:animMotion origin="layout" path="M -2.5E-6 -2.20266E-6 L -2.5E-6 -0.71887 " pathEditMode="relative" rAng="0" ptsTypes="AA">
                                      <p:cBhvr>
                                        <p:cTn id="118" dur="2000" fill="hold"/>
                                        <p:tgtEl>
                                          <p:spTgt spid="12"/>
                                        </p:tgtEl>
                                        <p:attrNameLst>
                                          <p:attrName>ppt_x</p:attrName>
                                          <p:attrName>ppt_y</p:attrName>
                                        </p:attrNameLst>
                                      </p:cBhvr>
                                      <p:rCtr x="0" y="-35928"/>
                                    </p:animMotion>
                                  </p:childTnLst>
                                </p:cTn>
                              </p:par>
                            </p:childTnLst>
                          </p:cTn>
                        </p:par>
                        <p:par>
                          <p:cTn id="119" fill="hold">
                            <p:stCondLst>
                              <p:cond delay="3000"/>
                            </p:stCondLst>
                            <p:childTnLst>
                              <p:par>
                                <p:cTn id="120" presetID="1" presetClass="exit" presetSubtype="0" fill="hold" nodeType="afterEffect">
                                  <p:stCondLst>
                                    <p:cond delay="0"/>
                                  </p:stCondLst>
                                  <p:childTnLst>
                                    <p:set>
                                      <p:cBhvr>
                                        <p:cTn id="121" dur="1" fill="hold">
                                          <p:stCondLst>
                                            <p:cond delay="0"/>
                                          </p:stCondLst>
                                        </p:cTn>
                                        <p:tgtEl>
                                          <p:spTgt spid="11"/>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12"/>
                                        </p:tgtEl>
                                        <p:attrNameLst>
                                          <p:attrName>style.visibility</p:attrName>
                                        </p:attrNameLst>
                                      </p:cBhvr>
                                      <p:to>
                                        <p:strVal val="hidden"/>
                                      </p:to>
                                    </p:set>
                                  </p:childTnLst>
                                </p:cTn>
                              </p:par>
                            </p:childTnLst>
                          </p:cTn>
                        </p:par>
                        <p:par>
                          <p:cTn id="124" fill="hold">
                            <p:stCondLst>
                              <p:cond delay="3000"/>
                            </p:stCondLst>
                            <p:childTnLst>
                              <p:par>
                                <p:cTn id="125" presetID="32" presetClass="emph" presetSubtype="0" fill="hold" nodeType="afterEffect">
                                  <p:stCondLst>
                                    <p:cond delay="0"/>
                                  </p:stCondLst>
                                  <p:childTnLst>
                                    <p:animRot by="120000">
                                      <p:cBhvr>
                                        <p:cTn id="126" dur="100" fill="hold">
                                          <p:stCondLst>
                                            <p:cond delay="0"/>
                                          </p:stCondLst>
                                        </p:cTn>
                                        <p:tgtEl>
                                          <p:spTgt spid="3"/>
                                        </p:tgtEl>
                                        <p:attrNameLst>
                                          <p:attrName>r</p:attrName>
                                        </p:attrNameLst>
                                      </p:cBhvr>
                                    </p:animRot>
                                    <p:animRot by="-240000">
                                      <p:cBhvr>
                                        <p:cTn id="127" dur="200" fill="hold">
                                          <p:stCondLst>
                                            <p:cond delay="200"/>
                                          </p:stCondLst>
                                        </p:cTn>
                                        <p:tgtEl>
                                          <p:spTgt spid="3"/>
                                        </p:tgtEl>
                                        <p:attrNameLst>
                                          <p:attrName>r</p:attrName>
                                        </p:attrNameLst>
                                      </p:cBhvr>
                                    </p:animRot>
                                    <p:animRot by="240000">
                                      <p:cBhvr>
                                        <p:cTn id="128" dur="200" fill="hold">
                                          <p:stCondLst>
                                            <p:cond delay="400"/>
                                          </p:stCondLst>
                                        </p:cTn>
                                        <p:tgtEl>
                                          <p:spTgt spid="3"/>
                                        </p:tgtEl>
                                        <p:attrNameLst>
                                          <p:attrName>r</p:attrName>
                                        </p:attrNameLst>
                                      </p:cBhvr>
                                    </p:animRot>
                                    <p:animRot by="-240000">
                                      <p:cBhvr>
                                        <p:cTn id="129" dur="200" fill="hold">
                                          <p:stCondLst>
                                            <p:cond delay="600"/>
                                          </p:stCondLst>
                                        </p:cTn>
                                        <p:tgtEl>
                                          <p:spTgt spid="3"/>
                                        </p:tgtEl>
                                        <p:attrNameLst>
                                          <p:attrName>r</p:attrName>
                                        </p:attrNameLst>
                                      </p:cBhvr>
                                    </p:animRot>
                                    <p:animRot by="120000">
                                      <p:cBhvr>
                                        <p:cTn id="130" dur="200" fill="hold">
                                          <p:stCondLst>
                                            <p:cond delay="800"/>
                                          </p:stCondLst>
                                        </p:cTn>
                                        <p:tgtEl>
                                          <p:spTgt spid="3"/>
                                        </p:tgtEl>
                                        <p:attrNameLst>
                                          <p:attrName>r</p:attrName>
                                        </p:attrNameLst>
                                      </p:cBhvr>
                                    </p:animRot>
                                  </p:childTnLst>
                                </p:cTn>
                              </p:par>
                              <p:par>
                                <p:cTn id="131" presetID="63" presetClass="path" presetSubtype="0" accel="50000" decel="50000" fill="hold" nodeType="withEffect">
                                  <p:stCondLst>
                                    <p:cond delay="0"/>
                                  </p:stCondLst>
                                  <p:childTnLst>
                                    <p:animMotion origin="layout" path="M 3.88889E-6 -1.46123E-6 L 0.35451 -1.46123E-6 " pathEditMode="relative" rAng="0" ptsTypes="AA">
                                      <p:cBhvr>
                                        <p:cTn id="132" dur="2000" fill="hold"/>
                                        <p:tgtEl>
                                          <p:spTgt spid="3"/>
                                        </p:tgtEl>
                                        <p:attrNameLst>
                                          <p:attrName>ppt_x</p:attrName>
                                          <p:attrName>ppt_y</p:attrName>
                                        </p:attrNameLst>
                                      </p:cBhvr>
                                      <p:rCtr x="17726" y="0"/>
                                    </p:animMotion>
                                  </p:childTnLst>
                                </p:cTn>
                              </p:par>
                            </p:childTnLst>
                          </p:cTn>
                        </p:par>
                      </p:childTnLst>
                    </p:cTn>
                  </p:par>
                </p:childTnLst>
              </p:cTn>
              <p:nextCondLst>
                <p:cond evt="onClick" delay="0">
                  <p:tgtEl>
                    <p:spTgt spid="11"/>
                  </p:tgtEl>
                </p:cond>
              </p:nextCondLst>
            </p:seq>
          </p:childTnLst>
        </p:cTn>
      </p:par>
    </p:tnLst>
    <p:bldLst>
      <p:bldP spid="10" grpId="0" animBg="1"/>
      <p:bldP spid="10" grpId="1" animBg="1"/>
      <p:bldP spid="10" grpId="2" animBg="1"/>
      <p:bldP spid="12" grpId="0" animBg="1"/>
      <p:bldP spid="12" grpId="1" animBg="1"/>
      <p:bldP spid="12" grpId="2" animBg="1"/>
      <p:bldP spid="14" grpId="0" animBg="1"/>
      <p:bldP spid="14" grpId="1" animBg="1"/>
      <p:bldP spid="14"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1547" y="3062412"/>
            <a:ext cx="1509106" cy="16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675606" y="176215"/>
            <a:ext cx="8942925" cy="1885184"/>
          </a:xfrm>
          <a:prstGeom prst="cloudCallout">
            <a:avLst>
              <a:gd name="adj1" fmla="val -53153"/>
              <a:gd name="adj2" fmla="val 120367"/>
            </a:avLst>
          </a:prstGeom>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sz="3200" dirty="0">
              <a:solidFill>
                <a:sysClr val="windowText" lastClr="000000"/>
              </a:solidFill>
              <a:latin typeface="+mj-lt"/>
              <a:cs typeface="Arial" panose="020B0604020202020204" pitchFamily="34" charset="0"/>
            </a:endParaRPr>
          </a:p>
          <a:p>
            <a:pPr algn="ctr"/>
            <a:r>
              <a:rPr lang="vi-VN" sz="3200" dirty="0">
                <a:solidFill>
                  <a:sysClr val="windowText" lastClr="000000"/>
                </a:solidFill>
                <a:latin typeface="+mj-lt"/>
                <a:cs typeface="Arial" panose="020B0604020202020204" pitchFamily="34" charset="0"/>
              </a:rPr>
              <a:t>Trong bài ‘‘Bà kể chuyện’’</a:t>
            </a:r>
            <a:r>
              <a:rPr lang="en-US" sz="3200" dirty="0">
                <a:solidFill>
                  <a:sysClr val="windowText" lastClr="000000"/>
                </a:solidFill>
                <a:latin typeface="Times New Roman" panose="02020603050405020304" pitchFamily="18" charset="0"/>
                <a:cs typeface="Times New Roman" panose="02020603050405020304" pitchFamily="18" charset="0"/>
              </a:rPr>
              <a:t>,</a:t>
            </a:r>
            <a:endParaRPr lang="vi-VN" sz="3200" dirty="0">
              <a:solidFill>
                <a:sysClr val="windowText" lastClr="000000"/>
              </a:solidFill>
              <a:latin typeface="Times New Roman" panose="02020603050405020304" pitchFamily="18" charset="0"/>
              <a:cs typeface="Times New Roman" panose="02020603050405020304" pitchFamily="18" charset="0"/>
            </a:endParaRPr>
          </a:p>
          <a:p>
            <a:pPr algn="ctr"/>
            <a:r>
              <a:rPr lang="en-US" sz="3200" dirty="0">
                <a:solidFill>
                  <a:sysClr val="windowText" lastClr="000000"/>
                </a:solidFill>
                <a:latin typeface="Times New Roman" panose="02020603050405020304" pitchFamily="18" charset="0"/>
                <a:cs typeface="Times New Roman" panose="02020603050405020304" pitchFamily="18" charset="0"/>
              </a:rPr>
              <a:t>b</a:t>
            </a:r>
            <a:r>
              <a:rPr lang="vi-VN" sz="3200" dirty="0">
                <a:solidFill>
                  <a:sysClr val="windowText" lastClr="000000"/>
                </a:solidFill>
                <a:latin typeface="+mj-lt"/>
                <a:cs typeface="Arial" panose="020B0604020202020204" pitchFamily="34" charset="0"/>
              </a:rPr>
              <a:t>ố của bạn nhỏ làm công việc gì?</a:t>
            </a:r>
          </a:p>
          <a:p>
            <a:pPr algn="ctr"/>
            <a:endParaRPr lang="vi-VN" sz="3200" dirty="0">
              <a:solidFill>
                <a:sysClr val="windowText" lastClr="000000"/>
              </a:solidFill>
              <a:latin typeface="+mj-lt"/>
              <a:cs typeface="Arial" panose="020B0604020202020204" pitchFamily="34" charset="0"/>
            </a:endParaRPr>
          </a:p>
        </p:txBody>
      </p:sp>
      <p:sp>
        <p:nvSpPr>
          <p:cNvPr id="7" name="Rounded Rectangle 6"/>
          <p:cNvSpPr/>
          <p:nvPr/>
        </p:nvSpPr>
        <p:spPr>
          <a:xfrm>
            <a:off x="2590006" y="3200400"/>
            <a:ext cx="38100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solidFill>
                  <a:sysClr val="windowText" lastClr="000000"/>
                </a:solidFill>
                <a:latin typeface="+mj-lt"/>
                <a:cs typeface="Arial" panose="020B0604020202020204" pitchFamily="34" charset="0"/>
              </a:rPr>
              <a:t>A. </a:t>
            </a:r>
            <a:r>
              <a:rPr lang="vi-VN" sz="3200" dirty="0">
                <a:latin typeface="+mj-lt"/>
                <a:cs typeface="Arial" panose="020B0604020202020204" pitchFamily="34" charset="0"/>
              </a:rPr>
              <a:t>Bố của bạn nhỏ làm nhà văn.</a:t>
            </a:r>
            <a:endParaRPr lang="en-US" sz="3200" dirty="0">
              <a:latin typeface="+mj-lt"/>
              <a:cs typeface="Arial" panose="020B0604020202020204" pitchFamily="34" charset="0"/>
            </a:endParaRPr>
          </a:p>
        </p:txBody>
      </p:sp>
      <p:sp>
        <p:nvSpPr>
          <p:cNvPr id="8" name="Rounded Rectangle 7"/>
          <p:cNvSpPr/>
          <p:nvPr/>
        </p:nvSpPr>
        <p:spPr>
          <a:xfrm>
            <a:off x="7009605" y="3185880"/>
            <a:ext cx="38100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solidFill>
                  <a:sysClr val="windowText" lastClr="000000"/>
                </a:solidFill>
                <a:latin typeface="+mj-lt"/>
                <a:cs typeface="Arial" panose="020B0604020202020204" pitchFamily="34" charset="0"/>
              </a:rPr>
              <a:t>B. </a:t>
            </a:r>
            <a:r>
              <a:rPr lang="vi-VN" sz="3200" dirty="0">
                <a:latin typeface="+mj-lt"/>
                <a:cs typeface="Arial" panose="020B0604020202020204" pitchFamily="34" charset="0"/>
              </a:rPr>
              <a:t>Bố của bạn nhỏ làm bác sĩ</a:t>
            </a:r>
            <a:r>
              <a:rPr lang="en-US" sz="3200" dirty="0">
                <a:latin typeface="+mj-lt"/>
                <a:cs typeface="Arial" panose="020B0604020202020204" pitchFamily="34" charset="0"/>
              </a:rPr>
              <a:t>.</a:t>
            </a:r>
          </a:p>
        </p:txBody>
      </p:sp>
      <p:sp>
        <p:nvSpPr>
          <p:cNvPr id="9" name="Rounded Rectangle 8"/>
          <p:cNvSpPr/>
          <p:nvPr/>
        </p:nvSpPr>
        <p:spPr>
          <a:xfrm>
            <a:off x="2590006" y="4800601"/>
            <a:ext cx="38100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solidFill>
                  <a:sysClr val="windowText" lastClr="000000"/>
                </a:solidFill>
                <a:latin typeface="+mj-lt"/>
                <a:cs typeface="Arial" panose="020B0604020202020204" pitchFamily="34" charset="0"/>
              </a:rPr>
              <a:t>C. </a:t>
            </a:r>
            <a:r>
              <a:rPr lang="vi-VN" sz="3200" dirty="0">
                <a:latin typeface="+mj-lt"/>
                <a:cs typeface="Arial" panose="020B0604020202020204" pitchFamily="34" charset="0"/>
              </a:rPr>
              <a:t>Bố của bạn nhỏ làm giám đốc.</a:t>
            </a:r>
            <a:endParaRPr lang="en-US" sz="3200" dirty="0">
              <a:latin typeface="+mj-lt"/>
              <a:cs typeface="Arial" panose="020B0604020202020204" pitchFamily="34" charset="0"/>
            </a:endParaRPr>
          </a:p>
        </p:txBody>
      </p:sp>
      <p:sp>
        <p:nvSpPr>
          <p:cNvPr id="10" name="Rounded Rectangle 9"/>
          <p:cNvSpPr/>
          <p:nvPr/>
        </p:nvSpPr>
        <p:spPr>
          <a:xfrm>
            <a:off x="7009605" y="4800601"/>
            <a:ext cx="38100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solidFill>
                  <a:sysClr val="windowText" lastClr="000000"/>
                </a:solidFill>
                <a:latin typeface="+mj-lt"/>
                <a:cs typeface="Arial" panose="020B0604020202020204" pitchFamily="34" charset="0"/>
              </a:rPr>
              <a:t>D. </a:t>
            </a:r>
            <a:r>
              <a:rPr lang="vi-VN" sz="3200" dirty="0">
                <a:latin typeface="+mj-lt"/>
                <a:cs typeface="Arial" panose="020B0604020202020204" pitchFamily="34" charset="0"/>
              </a:rPr>
              <a:t>Bố của bạn nhỏ làm công an</a:t>
            </a:r>
            <a:r>
              <a:rPr lang="en-US" sz="3200" dirty="0">
                <a:latin typeface="+mj-lt"/>
                <a:cs typeface="Arial" panose="020B0604020202020204" pitchFamily="34" charset="0"/>
              </a:rPr>
              <a:t>.</a:t>
            </a:r>
          </a:p>
        </p:txBody>
      </p:sp>
    </p:spTree>
    <p:extLst>
      <p:ext uri="{BB962C8B-B14F-4D97-AF65-F5344CB8AC3E}">
        <p14:creationId xmlns:p14="http://schemas.microsoft.com/office/powerpoint/2010/main" val="2560971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7"/>
                                        </p:tgtEl>
                                        <p:attrNameLst>
                                          <p:attrName>fillcolor</p:attrName>
                                        </p:attrNameLst>
                                      </p:cBhvr>
                                      <p:to>
                                        <a:srgbClr val="00FFFF"/>
                                      </p:to>
                                    </p:animClr>
                                    <p:set>
                                      <p:cBhvr>
                                        <p:cTn id="48" dur="2000" fill="hold"/>
                                        <p:tgtEl>
                                          <p:spTgt spid="7"/>
                                        </p:tgtEl>
                                        <p:attrNameLst>
                                          <p:attrName>fill.type</p:attrName>
                                        </p:attrNameLst>
                                      </p:cBhvr>
                                      <p:to>
                                        <p:strVal val="solid"/>
                                      </p:to>
                                    </p:set>
                                    <p:set>
                                      <p:cBhvr>
                                        <p:cTn id="49" dur="2000" fill="hold"/>
                                        <p:tgtEl>
                                          <p:spTgt spid="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par>
                                <p:cTn id="56" presetID="26" presetClass="emph" presetSubtype="0" fill="hold" grpId="2" nodeType="withEffect">
                                  <p:stCondLst>
                                    <p:cond delay="0"/>
                                  </p:stCondLst>
                                  <p:childTnLst>
                                    <p:animEffect transition="out" filter="fade">
                                      <p:cBhvr>
                                        <p:cTn id="57" dur="500" tmFilter="0, 0; .2, .5; .8, .5; 1, 0"/>
                                        <p:tgtEl>
                                          <p:spTgt spid="8"/>
                                        </p:tgtEl>
                                      </p:cBhvr>
                                    </p:animEffect>
                                    <p:animScale>
                                      <p:cBhvr>
                                        <p:cTn id="58" dur="250" autoRev="1" fill="hold"/>
                                        <p:tgtEl>
                                          <p:spTgt spid="8"/>
                                        </p:tgtEl>
                                      </p:cBhvr>
                                      <p:by x="105000" y="105000"/>
                                    </p:animScale>
                                  </p:childTnLst>
                                </p:cTn>
                              </p:par>
                              <p:par>
                                <p:cTn id="59" presetID="26" presetClass="emph" presetSubtype="0" fill="hold" grpId="2" nodeType="withEffect">
                                  <p:stCondLst>
                                    <p:cond delay="0"/>
                                  </p:stCondLst>
                                  <p:childTnLst>
                                    <p:animEffect transition="out" filter="fade">
                                      <p:cBhvr>
                                        <p:cTn id="60" dur="500" tmFilter="0, 0; .2, .5; .8, .5; 1, 0"/>
                                        <p:tgtEl>
                                          <p:spTgt spid="9"/>
                                        </p:tgtEl>
                                      </p:cBhvr>
                                    </p:animEffect>
                                    <p:animScale>
                                      <p:cBhvr>
                                        <p:cTn id="61" dur="250" autoRev="1" fill="hold"/>
                                        <p:tgtEl>
                                          <p:spTgt spid="9"/>
                                        </p:tgtEl>
                                      </p:cBhvr>
                                      <p:by x="105000" y="105000"/>
                                    </p:animScale>
                                  </p:childTnLst>
                                </p:cTn>
                              </p:par>
                              <p:par>
                                <p:cTn id="62" presetID="26" presetClass="emph" presetSubtype="0" fill="hold" grpId="2" nodeType="withEffect">
                                  <p:stCondLst>
                                    <p:cond delay="0"/>
                                  </p:stCondLst>
                                  <p:childTnLst>
                                    <p:animEffect transition="out" filter="fade">
                                      <p:cBhvr>
                                        <p:cTn id="63" dur="500" tmFilter="0, 0; .2, .5; .8, .5; 1, 0"/>
                                        <p:tgtEl>
                                          <p:spTgt spid="10"/>
                                        </p:tgtEl>
                                      </p:cBhvr>
                                    </p:animEffect>
                                    <p:animScale>
                                      <p:cBhvr>
                                        <p:cTn id="64" dur="250" autoRev="1" fill="hold"/>
                                        <p:tgtEl>
                                          <p:spTgt spid="10"/>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2000" fill="hold"/>
                                        <p:tgtEl>
                                          <p:spTgt spid="7"/>
                                        </p:tgtEl>
                                        <p:attrNameLst>
                                          <p:attrName>fillcolor</p:attrName>
                                        </p:attrNameLst>
                                      </p:cBhvr>
                                      <p:to>
                                        <a:srgbClr val="00FFFF"/>
                                      </p:to>
                                    </p:animClr>
                                    <p:set>
                                      <p:cBhvr>
                                        <p:cTn id="68" dur="2000" fill="hold"/>
                                        <p:tgtEl>
                                          <p:spTgt spid="7"/>
                                        </p:tgtEl>
                                        <p:attrNameLst>
                                          <p:attrName>fill.type</p:attrName>
                                        </p:attrNameLst>
                                      </p:cBhvr>
                                      <p:to>
                                        <p:strVal val="solid"/>
                                      </p:to>
                                    </p:set>
                                    <p:set>
                                      <p:cBhvr>
                                        <p:cTn id="69" dur="200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sai 50 (1).wav"/>
                                        </p:tgtEl>
                                      </p:cMediaNode>
                                    </p:audio>
                                  </p:subTnLst>
                                </p:cTn>
                              </p:par>
                              <p:par>
                                <p:cTn id="70" presetID="1" presetClass="emph" presetSubtype="2" fill="hold" nodeType="withEffect">
                                  <p:stCondLst>
                                    <p:cond delay="0"/>
                                  </p:stCondLst>
                                  <p:childTnLst>
                                    <p:animClr clrSpc="rgb" dir="cw">
                                      <p:cBhvr>
                                        <p:cTn id="71" dur="2000" fill="hold"/>
                                        <p:tgtEl>
                                          <p:spTgt spid="8"/>
                                        </p:tgtEl>
                                        <p:attrNameLst>
                                          <p:attrName>fillcolor</p:attrName>
                                        </p:attrNameLst>
                                      </p:cBhvr>
                                      <p:to>
                                        <a:srgbClr val="FF0000"/>
                                      </p:to>
                                    </p:animClr>
                                    <p:set>
                                      <p:cBhvr>
                                        <p:cTn id="72" dur="2000" fill="hold"/>
                                        <p:tgtEl>
                                          <p:spTgt spid="8"/>
                                        </p:tgtEl>
                                        <p:attrNameLst>
                                          <p:attrName>fill.type</p:attrName>
                                        </p:attrNameLst>
                                      </p:cBhvr>
                                      <p:to>
                                        <p:strVal val="solid"/>
                                      </p:to>
                                    </p:set>
                                    <p:set>
                                      <p:cBhvr>
                                        <p:cTn id="73"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9"/>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4" nodeType="clickEffect">
                                  <p:stCondLst>
                                    <p:cond delay="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par>
                                <p:cTn id="80" presetID="26" presetClass="emph" presetSubtype="0" fill="hold" grpId="4"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par>
                                <p:cTn id="83" presetID="26" presetClass="emph" presetSubtype="0" fill="hold" grpId="4" nodeType="withEffect">
                                  <p:stCondLst>
                                    <p:cond delay="0"/>
                                  </p:stCondLst>
                                  <p:childTnLst>
                                    <p:animEffect transition="out" filter="fade">
                                      <p:cBhvr>
                                        <p:cTn id="84" dur="500" tmFilter="0, 0; .2, .5; .8, .5; 1, 0"/>
                                        <p:tgtEl>
                                          <p:spTgt spid="9"/>
                                        </p:tgtEl>
                                      </p:cBhvr>
                                    </p:animEffect>
                                    <p:animScale>
                                      <p:cBhvr>
                                        <p:cTn id="85" dur="250" autoRev="1" fill="hold"/>
                                        <p:tgtEl>
                                          <p:spTgt spid="9"/>
                                        </p:tgtEl>
                                      </p:cBhvr>
                                      <p:by x="105000" y="105000"/>
                                    </p:animScale>
                                  </p:childTnLst>
                                </p:cTn>
                              </p:par>
                              <p:par>
                                <p:cTn id="86" presetID="26" presetClass="emph" presetSubtype="0" fill="hold" grpId="4" nodeType="withEffect">
                                  <p:stCondLst>
                                    <p:cond delay="0"/>
                                  </p:stCondLst>
                                  <p:childTnLst>
                                    <p:animEffect transition="out" filter="fade">
                                      <p:cBhvr>
                                        <p:cTn id="87" dur="500" tmFilter="0, 0; .2, .5; .8, .5; 1, 0"/>
                                        <p:tgtEl>
                                          <p:spTgt spid="10"/>
                                        </p:tgtEl>
                                      </p:cBhvr>
                                    </p:animEffect>
                                    <p:animScale>
                                      <p:cBhvr>
                                        <p:cTn id="88" dur="250" autoRev="1" fill="hold"/>
                                        <p:tgtEl>
                                          <p:spTgt spid="10"/>
                                        </p:tgtEl>
                                      </p:cBhvr>
                                      <p:by x="105000" y="105000"/>
                                    </p:animScale>
                                  </p:childTnLst>
                                </p:cTn>
                              </p:par>
                            </p:childTnLst>
                          </p:cTn>
                        </p:par>
                        <p:par>
                          <p:cTn id="89" fill="hold">
                            <p:stCondLst>
                              <p:cond delay="500"/>
                            </p:stCondLst>
                            <p:childTnLst>
                              <p:par>
                                <p:cTn id="90" presetID="1" presetClass="emph" presetSubtype="2" fill="hold" nodeType="afterEffect">
                                  <p:stCondLst>
                                    <p:cond delay="0"/>
                                  </p:stCondLst>
                                  <p:childTnLst>
                                    <p:animClr clrSpc="rgb" dir="cw">
                                      <p:cBhvr>
                                        <p:cTn id="91" dur="2000" fill="hold"/>
                                        <p:tgtEl>
                                          <p:spTgt spid="7"/>
                                        </p:tgtEl>
                                        <p:attrNameLst>
                                          <p:attrName>fillcolor</p:attrName>
                                        </p:attrNameLst>
                                      </p:cBhvr>
                                      <p:to>
                                        <a:srgbClr val="00FFFF"/>
                                      </p:to>
                                    </p:animClr>
                                    <p:set>
                                      <p:cBhvr>
                                        <p:cTn id="92" dur="2000" fill="hold"/>
                                        <p:tgtEl>
                                          <p:spTgt spid="7"/>
                                        </p:tgtEl>
                                        <p:attrNameLst>
                                          <p:attrName>fill.type</p:attrName>
                                        </p:attrNameLst>
                                      </p:cBhvr>
                                      <p:to>
                                        <p:strVal val="solid"/>
                                      </p:to>
                                    </p:set>
                                    <p:set>
                                      <p:cBhvr>
                                        <p:cTn id="93" dur="2000" fill="hold"/>
                                        <p:tgtEl>
                                          <p:spTgt spid="7"/>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sai 50 (1).wav"/>
                                        </p:tgtEl>
                                      </p:cMediaNode>
                                    </p:audio>
                                  </p:subTnLst>
                                </p:cTn>
                              </p:par>
                              <p:par>
                                <p:cTn id="94" presetID="1" presetClass="emph" presetSubtype="2" fill="hold" nodeType="withEffect">
                                  <p:stCondLst>
                                    <p:cond delay="0"/>
                                  </p:stCondLst>
                                  <p:childTnLst>
                                    <p:animClr clrSpc="rgb" dir="cw">
                                      <p:cBhvr>
                                        <p:cTn id="95" dur="2000" fill="hold"/>
                                        <p:tgtEl>
                                          <p:spTgt spid="9"/>
                                        </p:tgtEl>
                                        <p:attrNameLst>
                                          <p:attrName>fillcolor</p:attrName>
                                        </p:attrNameLst>
                                      </p:cBhvr>
                                      <p:to>
                                        <a:srgbClr val="FF0000"/>
                                      </p:to>
                                    </p:animClr>
                                    <p:set>
                                      <p:cBhvr>
                                        <p:cTn id="96" dur="2000" fill="hold"/>
                                        <p:tgtEl>
                                          <p:spTgt spid="9"/>
                                        </p:tgtEl>
                                        <p:attrNameLst>
                                          <p:attrName>fill.type</p:attrName>
                                        </p:attrNameLst>
                                      </p:cBhvr>
                                      <p:to>
                                        <p:strVal val="solid"/>
                                      </p:to>
                                    </p:set>
                                    <p:set>
                                      <p:cBhvr>
                                        <p:cTn id="97"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0"/>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3" nodeType="clickEffect">
                                  <p:stCondLst>
                                    <p:cond delay="0"/>
                                  </p:stCondLst>
                                  <p:childTnLst>
                                    <p:animEffect transition="out" filter="fade">
                                      <p:cBhvr>
                                        <p:cTn id="102" dur="500" tmFilter="0, 0; .2, .5; .8, .5; 1, 0"/>
                                        <p:tgtEl>
                                          <p:spTgt spid="7"/>
                                        </p:tgtEl>
                                      </p:cBhvr>
                                    </p:animEffect>
                                    <p:animScale>
                                      <p:cBhvr>
                                        <p:cTn id="103" dur="250" autoRev="1" fill="hold"/>
                                        <p:tgtEl>
                                          <p:spTgt spid="7"/>
                                        </p:tgtEl>
                                      </p:cBhvr>
                                      <p:by x="105000" y="105000"/>
                                    </p:animScale>
                                  </p:childTnLst>
                                </p:cTn>
                              </p:par>
                              <p:par>
                                <p:cTn id="104" presetID="26" presetClass="emph" presetSubtype="0" fill="hold" grpId="3" nodeType="withEffect">
                                  <p:stCondLst>
                                    <p:cond delay="0"/>
                                  </p:stCondLst>
                                  <p:childTnLst>
                                    <p:animEffect transition="out" filter="fade">
                                      <p:cBhvr>
                                        <p:cTn id="105" dur="500" tmFilter="0, 0; .2, .5; .8, .5; 1, 0"/>
                                        <p:tgtEl>
                                          <p:spTgt spid="8"/>
                                        </p:tgtEl>
                                      </p:cBhvr>
                                    </p:animEffect>
                                    <p:animScale>
                                      <p:cBhvr>
                                        <p:cTn id="106" dur="250" autoRev="1" fill="hold"/>
                                        <p:tgtEl>
                                          <p:spTgt spid="8"/>
                                        </p:tgtEl>
                                      </p:cBhvr>
                                      <p:by x="105000" y="105000"/>
                                    </p:animScale>
                                  </p:childTnLst>
                                </p:cTn>
                              </p:par>
                              <p:par>
                                <p:cTn id="107" presetID="26" presetClass="emph" presetSubtype="0" fill="hold" grpId="3" nodeType="withEffect">
                                  <p:stCondLst>
                                    <p:cond delay="0"/>
                                  </p:stCondLst>
                                  <p:childTnLst>
                                    <p:animEffect transition="out" filter="fade">
                                      <p:cBhvr>
                                        <p:cTn id="108" dur="500" tmFilter="0, 0; .2, .5; .8, .5; 1, 0"/>
                                        <p:tgtEl>
                                          <p:spTgt spid="9"/>
                                        </p:tgtEl>
                                      </p:cBhvr>
                                    </p:animEffect>
                                    <p:animScale>
                                      <p:cBhvr>
                                        <p:cTn id="109" dur="250" autoRev="1" fill="hold"/>
                                        <p:tgtEl>
                                          <p:spTgt spid="9"/>
                                        </p:tgtEl>
                                      </p:cBhvr>
                                      <p:by x="105000" y="105000"/>
                                    </p:animScale>
                                  </p:childTnLst>
                                </p:cTn>
                              </p:par>
                              <p:par>
                                <p:cTn id="110" presetID="26" presetClass="emph" presetSubtype="0" fill="hold" grpId="3" nodeType="withEffect">
                                  <p:stCondLst>
                                    <p:cond delay="0"/>
                                  </p:stCondLst>
                                  <p:childTnLst>
                                    <p:animEffect transition="out" filter="fade">
                                      <p:cBhvr>
                                        <p:cTn id="111" dur="500" tmFilter="0, 0; .2, .5; .8, .5; 1, 0"/>
                                        <p:tgtEl>
                                          <p:spTgt spid="10"/>
                                        </p:tgtEl>
                                      </p:cBhvr>
                                    </p:animEffect>
                                    <p:animScale>
                                      <p:cBhvr>
                                        <p:cTn id="112" dur="250" autoRev="1" fill="hold"/>
                                        <p:tgtEl>
                                          <p:spTgt spid="10"/>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2000" fill="hold"/>
                                        <p:tgtEl>
                                          <p:spTgt spid="7"/>
                                        </p:tgtEl>
                                        <p:attrNameLst>
                                          <p:attrName>fillcolor</p:attrName>
                                        </p:attrNameLst>
                                      </p:cBhvr>
                                      <p:to>
                                        <a:srgbClr val="00FFFF"/>
                                      </p:to>
                                    </p:animClr>
                                    <p:set>
                                      <p:cBhvr>
                                        <p:cTn id="116" dur="2000" fill="hold"/>
                                        <p:tgtEl>
                                          <p:spTgt spid="7"/>
                                        </p:tgtEl>
                                        <p:attrNameLst>
                                          <p:attrName>fill.type</p:attrName>
                                        </p:attrNameLst>
                                      </p:cBhvr>
                                      <p:to>
                                        <p:strVal val="solid"/>
                                      </p:to>
                                    </p:set>
                                    <p:set>
                                      <p:cBhvr>
                                        <p:cTn id="117" dur="2000" fill="hold"/>
                                        <p:tgtEl>
                                          <p:spTgt spid="7"/>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10"/>
                                        </p:tgtEl>
                                        <p:attrNameLst>
                                          <p:attrName>fillcolor</p:attrName>
                                        </p:attrNameLst>
                                      </p:cBhvr>
                                      <p:to>
                                        <a:srgbClr val="FF0000"/>
                                      </p:to>
                                    </p:animClr>
                                    <p:set>
                                      <p:cBhvr>
                                        <p:cTn id="120" dur="2000" fill="hold"/>
                                        <p:tgtEl>
                                          <p:spTgt spid="10"/>
                                        </p:tgtEl>
                                        <p:attrNameLst>
                                          <p:attrName>fill.type</p:attrName>
                                        </p:attrNameLst>
                                      </p:cBhvr>
                                      <p:to>
                                        <p:strVal val="solid"/>
                                      </p:to>
                                    </p:set>
                                    <p:set>
                                      <p:cBhvr>
                                        <p:cTn id="12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P spid="10" grpId="0" animBg="1"/>
      <p:bldP spid="10" grpId="1" animBg="1"/>
      <p:bldP spid="10" grpId="2" animBg="1"/>
      <p:bldP spid="10" grpId="3" animBg="1"/>
      <p:bldP spid="10"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1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06" y="2585251"/>
            <a:ext cx="1460223" cy="12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2590006" y="434656"/>
            <a:ext cx="8610600" cy="1745428"/>
          </a:xfrm>
          <a:prstGeom prst="cloudCallout">
            <a:avLst>
              <a:gd name="adj1" fmla="val -70306"/>
              <a:gd name="adj2" fmla="val 109953"/>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vi-VN" sz="3200" dirty="0">
              <a:solidFill>
                <a:schemeClr val="tx1"/>
              </a:solidFill>
              <a:latin typeface="+mj-lt"/>
              <a:cs typeface="Times New Roman" pitchFamily="18" charset="0"/>
            </a:endParaRPr>
          </a:p>
          <a:p>
            <a:pPr algn="ctr"/>
            <a:r>
              <a:rPr lang="vi-VN" sz="3200" dirty="0">
                <a:solidFill>
                  <a:schemeClr val="tx1"/>
                </a:solidFill>
                <a:latin typeface="+mj-lt"/>
                <a:cs typeface="Times New Roman" pitchFamily="18" charset="0"/>
              </a:rPr>
              <a:t>Trong bài ‘‘Bà kể chuyện’’</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a:p>
            <a:pPr algn="ctr"/>
            <a:r>
              <a:rPr lang="en-US" sz="3200" dirty="0">
                <a:solidFill>
                  <a:schemeClr val="tx1"/>
                </a:solidFill>
                <a:latin typeface="+mj-lt"/>
                <a:cs typeface="Times New Roman" pitchFamily="18" charset="0"/>
              </a:rPr>
              <a:t>b</a:t>
            </a:r>
            <a:r>
              <a:rPr lang="vi-VN" sz="3200" dirty="0">
                <a:solidFill>
                  <a:schemeClr val="tx1"/>
                </a:solidFill>
                <a:latin typeface="+mj-lt"/>
                <a:cs typeface="Times New Roman" pitchFamily="18" charset="0"/>
              </a:rPr>
              <a:t>ạn nhỏ thắc mắc điều gì?</a:t>
            </a:r>
          </a:p>
          <a:p>
            <a:pPr algn="ctr"/>
            <a:endParaRPr lang="vi-VN" sz="3200" dirty="0">
              <a:solidFill>
                <a:schemeClr val="tx1"/>
              </a:solidFill>
              <a:latin typeface="+mj-lt"/>
              <a:cs typeface="Times New Roman" pitchFamily="18" charset="0"/>
            </a:endParaRPr>
          </a:p>
        </p:txBody>
      </p:sp>
      <p:sp>
        <p:nvSpPr>
          <p:cNvPr id="6" name="Rounded Rectangle 5"/>
          <p:cNvSpPr/>
          <p:nvPr/>
        </p:nvSpPr>
        <p:spPr>
          <a:xfrm>
            <a:off x="7117475" y="4648199"/>
            <a:ext cx="3639424"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dirty="0">
                <a:latin typeface="+mj-lt"/>
                <a:cs typeface="Times New Roman" pitchFamily="18" charset="0"/>
              </a:rPr>
              <a:t>D. </a:t>
            </a:r>
            <a:r>
              <a:rPr lang="en-US" sz="2800" dirty="0" err="1">
                <a:latin typeface="Times New Roman" panose="02020603050405020304" pitchFamily="18" charset="0"/>
                <a:cs typeface="Times New Roman" panose="02020603050405020304" pitchFamily="18" charset="0"/>
              </a:rPr>
              <a:t>Vì</a:t>
            </a:r>
            <a:r>
              <a:rPr lang="vi-VN" sz="2800" dirty="0">
                <a:latin typeface="Times New Roman" panose="02020603050405020304" pitchFamily="18" charset="0"/>
                <a:cs typeface="Times New Roman" panose="02020603050405020304" pitchFamily="18" charset="0"/>
              </a:rPr>
              <a:t> </a:t>
            </a:r>
            <a:r>
              <a:rPr lang="vi-VN" sz="2800" dirty="0">
                <a:latin typeface="+mj-lt"/>
                <a:cs typeface="Times New Roman" pitchFamily="18" charset="0"/>
              </a:rPr>
              <a:t>sao bố kể chuyện không hay bằng bà</a:t>
            </a:r>
            <a:r>
              <a:rPr lang="en-US" sz="2800" dirty="0">
                <a:latin typeface="Times New Roman" panose="02020603050405020304" pitchFamily="18" charset="0"/>
                <a:cs typeface="Times New Roman" panose="02020603050405020304" pitchFamily="18" charset="0"/>
              </a:rPr>
              <a:t>?</a:t>
            </a:r>
          </a:p>
        </p:txBody>
      </p:sp>
      <p:sp>
        <p:nvSpPr>
          <p:cNvPr id="7" name="Rounded Rectangle 6"/>
          <p:cNvSpPr/>
          <p:nvPr/>
        </p:nvSpPr>
        <p:spPr>
          <a:xfrm>
            <a:off x="7117475" y="2960353"/>
            <a:ext cx="3639424"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B. </a:t>
            </a: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ì</a:t>
            </a:r>
            <a:r>
              <a:rPr lang="vi-VN" sz="2800" dirty="0">
                <a:latin typeface="+mj-lt"/>
                <a:cs typeface="Times New Roman" pitchFamily="18" charset="0"/>
              </a:rPr>
              <a:t> sao bố kể chuyện hấp dẫn hơn bà</a:t>
            </a:r>
            <a:r>
              <a:rPr lang="en-US" sz="2800" dirty="0">
                <a:latin typeface="Times New Roman" panose="02020603050405020304" pitchFamily="18" charset="0"/>
                <a:cs typeface="Times New Roman" panose="02020603050405020304" pitchFamily="18" charset="0"/>
              </a:rPr>
              <a:t>?</a:t>
            </a:r>
          </a:p>
        </p:txBody>
      </p:sp>
      <p:sp>
        <p:nvSpPr>
          <p:cNvPr id="8" name="Rounded Rectangle 7"/>
          <p:cNvSpPr/>
          <p:nvPr/>
        </p:nvSpPr>
        <p:spPr>
          <a:xfrm>
            <a:off x="2437606" y="4648200"/>
            <a:ext cx="3962400"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C. </a:t>
            </a: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ì</a:t>
            </a:r>
            <a:r>
              <a:rPr lang="vi-VN" sz="2800" dirty="0">
                <a:latin typeface="+mj-lt"/>
                <a:cs typeface="Times New Roman" pitchFamily="18" charset="0"/>
              </a:rPr>
              <a:t> sao bố kể chuyện lôi cuốn hơn bà</a:t>
            </a:r>
            <a:r>
              <a:rPr lang="en-US" sz="2800" dirty="0">
                <a:latin typeface="Times New Roman" panose="02020603050405020304" pitchFamily="18" charset="0"/>
                <a:cs typeface="Times New Roman" panose="02020603050405020304" pitchFamily="18" charset="0"/>
              </a:rPr>
              <a:t>?</a:t>
            </a:r>
          </a:p>
        </p:txBody>
      </p:sp>
      <p:sp>
        <p:nvSpPr>
          <p:cNvPr id="9" name="Rounded Rectangle 8"/>
          <p:cNvSpPr/>
          <p:nvPr/>
        </p:nvSpPr>
        <p:spPr>
          <a:xfrm>
            <a:off x="2437606" y="2960353"/>
            <a:ext cx="3962400"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dirty="0">
                <a:solidFill>
                  <a:sysClr val="windowText" lastClr="000000"/>
                </a:solidFill>
                <a:latin typeface="+mj-lt"/>
                <a:cs typeface="Times New Roman"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chuyện</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9481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7"/>
                                        </p:tgtEl>
                                      </p:cBhvr>
                                    </p:animEffect>
                                    <p:animScale>
                                      <p:cBhvr>
                                        <p:cTn id="38" dur="250" autoRev="1" fill="hold"/>
                                        <p:tgtEl>
                                          <p:spTgt spid="7"/>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6"/>
                                        </p:tgtEl>
                                        <p:attrNameLst>
                                          <p:attrName>fillcolor</p:attrName>
                                        </p:attrNameLst>
                                      </p:cBhvr>
                                      <p:to>
                                        <a:srgbClr val="00FFFF"/>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cTn>
                              </p:par>
                              <p:par>
                                <p:cTn id="56" presetID="26" presetClass="emph" presetSubtype="0" fill="hold" grpId="2"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par>
                                <p:cTn id="59" presetID="26" presetClass="emph" presetSubtype="0" fill="hold" grpId="2" nodeType="with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par>
                                <p:cTn id="62" presetID="26" presetClass="emph" presetSubtype="0" fill="hold" grpId="2" nodeType="withEffect">
                                  <p:stCondLst>
                                    <p:cond delay="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2000" fill="hold"/>
                                        <p:tgtEl>
                                          <p:spTgt spid="6"/>
                                        </p:tgtEl>
                                        <p:attrNameLst>
                                          <p:attrName>fillcolor</p:attrName>
                                        </p:attrNameLst>
                                      </p:cBhvr>
                                      <p:to>
                                        <a:srgbClr val="00FFFF"/>
                                      </p:to>
                                    </p:animClr>
                                    <p:set>
                                      <p:cBhvr>
                                        <p:cTn id="68" dur="2000" fill="hold"/>
                                        <p:tgtEl>
                                          <p:spTgt spid="6"/>
                                        </p:tgtEl>
                                        <p:attrNameLst>
                                          <p:attrName>fill.type</p:attrName>
                                        </p:attrNameLst>
                                      </p:cBhvr>
                                      <p:to>
                                        <p:strVal val="solid"/>
                                      </p:to>
                                    </p:set>
                                    <p:set>
                                      <p:cBhvr>
                                        <p:cTn id="69" dur="200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sai 50 (1).wav"/>
                                        </p:tgtEl>
                                      </p:cMediaNode>
                                    </p:audio>
                                  </p:subTnLst>
                                </p:cTn>
                              </p:par>
                              <p:par>
                                <p:cTn id="70" presetID="1" presetClass="emph" presetSubtype="2" fill="hold" nodeType="withEffect">
                                  <p:stCondLst>
                                    <p:cond delay="0"/>
                                  </p:stCondLst>
                                  <p:childTnLst>
                                    <p:animClr clrSpc="rgb" dir="cw">
                                      <p:cBhvr>
                                        <p:cTn id="71" dur="2000" fill="hold"/>
                                        <p:tgtEl>
                                          <p:spTgt spid="7"/>
                                        </p:tgtEl>
                                        <p:attrNameLst>
                                          <p:attrName>fillcolor</p:attrName>
                                        </p:attrNameLst>
                                      </p:cBhvr>
                                      <p:to>
                                        <a:srgbClr val="FF0000"/>
                                      </p:to>
                                    </p:animClr>
                                    <p:set>
                                      <p:cBhvr>
                                        <p:cTn id="72" dur="2000" fill="hold"/>
                                        <p:tgtEl>
                                          <p:spTgt spid="7"/>
                                        </p:tgtEl>
                                        <p:attrNameLst>
                                          <p:attrName>fill.type</p:attrName>
                                        </p:attrNameLst>
                                      </p:cBhvr>
                                      <p:to>
                                        <p:strVal val="solid"/>
                                      </p:to>
                                    </p:set>
                                    <p:set>
                                      <p:cBhvr>
                                        <p:cTn id="73"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4" nodeType="clickEffect">
                                  <p:stCondLst>
                                    <p:cond delay="0"/>
                                  </p:stCondLst>
                                  <p:childTnLst>
                                    <p:animEffect transition="out" filter="fade">
                                      <p:cBhvr>
                                        <p:cTn id="78" dur="500" tmFilter="0, 0; .2, .5; .8, .5; 1, 0"/>
                                        <p:tgtEl>
                                          <p:spTgt spid="6"/>
                                        </p:tgtEl>
                                      </p:cBhvr>
                                    </p:animEffect>
                                    <p:animScale>
                                      <p:cBhvr>
                                        <p:cTn id="79" dur="250" autoRev="1" fill="hold"/>
                                        <p:tgtEl>
                                          <p:spTgt spid="6"/>
                                        </p:tgtEl>
                                      </p:cBhvr>
                                      <p:by x="105000" y="105000"/>
                                    </p:animScale>
                                  </p:childTnLst>
                                </p:cTn>
                              </p:par>
                              <p:par>
                                <p:cTn id="80" presetID="26" presetClass="emph" presetSubtype="0" fill="hold" grpId="4" nodeType="withEffect">
                                  <p:stCondLst>
                                    <p:cond delay="0"/>
                                  </p:stCondLst>
                                  <p:childTnLst>
                                    <p:animEffect transition="out" filter="fade">
                                      <p:cBhvr>
                                        <p:cTn id="81" dur="500" tmFilter="0, 0; .2, .5; .8, .5; 1, 0"/>
                                        <p:tgtEl>
                                          <p:spTgt spid="7"/>
                                        </p:tgtEl>
                                      </p:cBhvr>
                                    </p:animEffect>
                                    <p:animScale>
                                      <p:cBhvr>
                                        <p:cTn id="82" dur="250" autoRev="1" fill="hold"/>
                                        <p:tgtEl>
                                          <p:spTgt spid="7"/>
                                        </p:tgtEl>
                                      </p:cBhvr>
                                      <p:by x="105000" y="105000"/>
                                    </p:animScale>
                                  </p:childTnLst>
                                </p:cTn>
                              </p:par>
                              <p:par>
                                <p:cTn id="83" presetID="26" presetClass="emph" presetSubtype="0" fill="hold" grpId="4" nodeType="withEffect">
                                  <p:stCondLst>
                                    <p:cond delay="0"/>
                                  </p:stCondLst>
                                  <p:childTnLst>
                                    <p:animEffect transition="out" filter="fade">
                                      <p:cBhvr>
                                        <p:cTn id="84" dur="500" tmFilter="0, 0; .2, .5; .8, .5; 1, 0"/>
                                        <p:tgtEl>
                                          <p:spTgt spid="8"/>
                                        </p:tgtEl>
                                      </p:cBhvr>
                                    </p:animEffect>
                                    <p:animScale>
                                      <p:cBhvr>
                                        <p:cTn id="85" dur="250" autoRev="1" fill="hold"/>
                                        <p:tgtEl>
                                          <p:spTgt spid="8"/>
                                        </p:tgtEl>
                                      </p:cBhvr>
                                      <p:by x="105000" y="105000"/>
                                    </p:animScale>
                                  </p:childTnLst>
                                </p:cTn>
                              </p:par>
                              <p:par>
                                <p:cTn id="86" presetID="26" presetClass="emph" presetSubtype="0" fill="hold" grpId="4" nodeType="withEffect">
                                  <p:stCondLst>
                                    <p:cond delay="0"/>
                                  </p:stCondLst>
                                  <p:childTnLst>
                                    <p:animEffect transition="out" filter="fade">
                                      <p:cBhvr>
                                        <p:cTn id="87" dur="500" tmFilter="0, 0; .2, .5; .8, .5; 1, 0"/>
                                        <p:tgtEl>
                                          <p:spTgt spid="9"/>
                                        </p:tgtEl>
                                      </p:cBhvr>
                                    </p:animEffect>
                                    <p:animScale>
                                      <p:cBhvr>
                                        <p:cTn id="88" dur="250" autoRev="1" fill="hold"/>
                                        <p:tgtEl>
                                          <p:spTgt spid="9"/>
                                        </p:tgtEl>
                                      </p:cBhvr>
                                      <p:by x="105000" y="105000"/>
                                    </p:animScale>
                                  </p:childTnLst>
                                </p:cTn>
                              </p:par>
                            </p:childTnLst>
                          </p:cTn>
                        </p:par>
                        <p:par>
                          <p:cTn id="89" fill="hold">
                            <p:stCondLst>
                              <p:cond delay="500"/>
                            </p:stCondLst>
                            <p:childTnLst>
                              <p:par>
                                <p:cTn id="90" presetID="1" presetClass="emph" presetSubtype="2" fill="hold" nodeType="afterEffect">
                                  <p:stCondLst>
                                    <p:cond delay="0"/>
                                  </p:stCondLst>
                                  <p:childTnLst>
                                    <p:animClr clrSpc="rgb" dir="cw">
                                      <p:cBhvr>
                                        <p:cTn id="91" dur="2000" fill="hold"/>
                                        <p:tgtEl>
                                          <p:spTgt spid="6"/>
                                        </p:tgtEl>
                                        <p:attrNameLst>
                                          <p:attrName>fillcolor</p:attrName>
                                        </p:attrNameLst>
                                      </p:cBhvr>
                                      <p:to>
                                        <a:srgbClr val="00FFFF"/>
                                      </p:to>
                                    </p:animClr>
                                    <p:set>
                                      <p:cBhvr>
                                        <p:cTn id="92" dur="2000" fill="hold"/>
                                        <p:tgtEl>
                                          <p:spTgt spid="6"/>
                                        </p:tgtEl>
                                        <p:attrNameLst>
                                          <p:attrName>fill.type</p:attrName>
                                        </p:attrNameLst>
                                      </p:cBhvr>
                                      <p:to>
                                        <p:strVal val="solid"/>
                                      </p:to>
                                    </p:set>
                                    <p:set>
                                      <p:cBhvr>
                                        <p:cTn id="93" dur="2000" fill="hold"/>
                                        <p:tgtEl>
                                          <p:spTgt spid="6"/>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sai 50 (1).wav"/>
                                        </p:tgtEl>
                                      </p:cMediaNode>
                                    </p:audio>
                                  </p:subTnLst>
                                </p:cTn>
                              </p:par>
                              <p:par>
                                <p:cTn id="94" presetID="1" presetClass="emph" presetSubtype="2" fill="hold" nodeType="withEffect">
                                  <p:stCondLst>
                                    <p:cond delay="0"/>
                                  </p:stCondLst>
                                  <p:childTnLst>
                                    <p:animClr clrSpc="rgb" dir="cw">
                                      <p:cBhvr>
                                        <p:cTn id="95" dur="2000" fill="hold"/>
                                        <p:tgtEl>
                                          <p:spTgt spid="8"/>
                                        </p:tgtEl>
                                        <p:attrNameLst>
                                          <p:attrName>fillcolor</p:attrName>
                                        </p:attrNameLst>
                                      </p:cBhvr>
                                      <p:to>
                                        <a:srgbClr val="FF0000"/>
                                      </p:to>
                                    </p:animClr>
                                    <p:set>
                                      <p:cBhvr>
                                        <p:cTn id="96" dur="2000" fill="hold"/>
                                        <p:tgtEl>
                                          <p:spTgt spid="8"/>
                                        </p:tgtEl>
                                        <p:attrNameLst>
                                          <p:attrName>fill.type</p:attrName>
                                        </p:attrNameLst>
                                      </p:cBhvr>
                                      <p:to>
                                        <p:strVal val="solid"/>
                                      </p:to>
                                    </p:set>
                                    <p:set>
                                      <p:cBhvr>
                                        <p:cTn id="97"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3" nodeType="clickEffect">
                                  <p:stCondLst>
                                    <p:cond delay="0"/>
                                  </p:stCondLst>
                                  <p:childTnLst>
                                    <p:animEffect transition="out" filter="fade">
                                      <p:cBhvr>
                                        <p:cTn id="102" dur="500" tmFilter="0, 0; .2, .5; .8, .5; 1, 0"/>
                                        <p:tgtEl>
                                          <p:spTgt spid="6"/>
                                        </p:tgtEl>
                                      </p:cBhvr>
                                    </p:animEffect>
                                    <p:animScale>
                                      <p:cBhvr>
                                        <p:cTn id="103" dur="250" autoRev="1" fill="hold"/>
                                        <p:tgtEl>
                                          <p:spTgt spid="6"/>
                                        </p:tgtEl>
                                      </p:cBhvr>
                                      <p:by x="105000" y="105000"/>
                                    </p:animScale>
                                  </p:childTnLst>
                                </p:cTn>
                              </p:par>
                              <p:par>
                                <p:cTn id="104" presetID="26" presetClass="emph" presetSubtype="0" fill="hold" grpId="3" nodeType="withEffect">
                                  <p:stCondLst>
                                    <p:cond delay="0"/>
                                  </p:stCondLst>
                                  <p:childTnLst>
                                    <p:animEffect transition="out" filter="fade">
                                      <p:cBhvr>
                                        <p:cTn id="105" dur="500" tmFilter="0, 0; .2, .5; .8, .5; 1, 0"/>
                                        <p:tgtEl>
                                          <p:spTgt spid="7"/>
                                        </p:tgtEl>
                                      </p:cBhvr>
                                    </p:animEffect>
                                    <p:animScale>
                                      <p:cBhvr>
                                        <p:cTn id="106" dur="250" autoRev="1" fill="hold"/>
                                        <p:tgtEl>
                                          <p:spTgt spid="7"/>
                                        </p:tgtEl>
                                      </p:cBhvr>
                                      <p:by x="105000" y="105000"/>
                                    </p:animScale>
                                  </p:childTnLst>
                                </p:cTn>
                              </p:par>
                              <p:par>
                                <p:cTn id="107" presetID="26" presetClass="emph" presetSubtype="0" fill="hold" grpId="3" nodeType="withEffect">
                                  <p:stCondLst>
                                    <p:cond delay="0"/>
                                  </p:stCondLst>
                                  <p:childTnLst>
                                    <p:animEffect transition="out" filter="fade">
                                      <p:cBhvr>
                                        <p:cTn id="108" dur="500" tmFilter="0, 0; .2, .5; .8, .5; 1, 0"/>
                                        <p:tgtEl>
                                          <p:spTgt spid="8"/>
                                        </p:tgtEl>
                                      </p:cBhvr>
                                    </p:animEffect>
                                    <p:animScale>
                                      <p:cBhvr>
                                        <p:cTn id="109" dur="250" autoRev="1" fill="hold"/>
                                        <p:tgtEl>
                                          <p:spTgt spid="8"/>
                                        </p:tgtEl>
                                      </p:cBhvr>
                                      <p:by x="105000" y="105000"/>
                                    </p:animScale>
                                  </p:childTnLst>
                                </p:cTn>
                              </p:par>
                              <p:par>
                                <p:cTn id="110" presetID="26" presetClass="emph" presetSubtype="0" fill="hold" grpId="3" nodeType="withEffect">
                                  <p:stCondLst>
                                    <p:cond delay="0"/>
                                  </p:stCondLst>
                                  <p:childTnLst>
                                    <p:animEffect transition="out" filter="fade">
                                      <p:cBhvr>
                                        <p:cTn id="111" dur="500" tmFilter="0, 0; .2, .5; .8, .5; 1, 0"/>
                                        <p:tgtEl>
                                          <p:spTgt spid="9"/>
                                        </p:tgtEl>
                                      </p:cBhvr>
                                    </p:animEffect>
                                    <p:animScale>
                                      <p:cBhvr>
                                        <p:cTn id="112" dur="250" autoRev="1" fill="hold"/>
                                        <p:tgtEl>
                                          <p:spTgt spid="9"/>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2000" fill="hold"/>
                                        <p:tgtEl>
                                          <p:spTgt spid="6"/>
                                        </p:tgtEl>
                                        <p:attrNameLst>
                                          <p:attrName>fillcolor</p:attrName>
                                        </p:attrNameLst>
                                      </p:cBhvr>
                                      <p:to>
                                        <a:srgbClr val="00FFFF"/>
                                      </p:to>
                                    </p:animClr>
                                    <p:set>
                                      <p:cBhvr>
                                        <p:cTn id="116" dur="2000" fill="hold"/>
                                        <p:tgtEl>
                                          <p:spTgt spid="6"/>
                                        </p:tgtEl>
                                        <p:attrNameLst>
                                          <p:attrName>fill.type</p:attrName>
                                        </p:attrNameLst>
                                      </p:cBhvr>
                                      <p:to>
                                        <p:strVal val="solid"/>
                                      </p:to>
                                    </p:set>
                                    <p:set>
                                      <p:cBhvr>
                                        <p:cTn id="117" dur="2000" fill="hold"/>
                                        <p:tgtEl>
                                          <p:spTgt spid="6"/>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9"/>
                                        </p:tgtEl>
                                        <p:attrNameLst>
                                          <p:attrName>fillcolor</p:attrName>
                                        </p:attrNameLst>
                                      </p:cBhvr>
                                      <p:to>
                                        <a:srgbClr val="FF0000"/>
                                      </p:to>
                                    </p:animClr>
                                    <p:set>
                                      <p:cBhvr>
                                        <p:cTn id="120" dur="2000" fill="hold"/>
                                        <p:tgtEl>
                                          <p:spTgt spid="9"/>
                                        </p:tgtEl>
                                        <p:attrNameLst>
                                          <p:attrName>fill.type</p:attrName>
                                        </p:attrNameLst>
                                      </p:cBhvr>
                                      <p:to>
                                        <p:strVal val="solid"/>
                                      </p:to>
                                    </p:set>
                                    <p:set>
                                      <p:cBhvr>
                                        <p:cTn id="121"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6" grpId="1" animBg="1"/>
      <p:bldP spid="6" grpId="2" animBg="1"/>
      <p:bldP spid="6" grpId="3" animBg="1"/>
      <p:bldP spid="6" grpId="4"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7806" y="3473161"/>
            <a:ext cx="1570607" cy="60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2513806" y="183192"/>
            <a:ext cx="7539385" cy="2005835"/>
          </a:xfrm>
          <a:prstGeom prst="cloudCallout">
            <a:avLst>
              <a:gd name="adj1" fmla="val -63129"/>
              <a:gd name="adj2" fmla="val 1076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chemeClr val="tx1"/>
                </a:solidFill>
                <a:latin typeface="+mj-lt"/>
                <a:cs typeface="Times New Roman" pitchFamily="18" charset="0"/>
              </a:rPr>
              <a:t>Trong bài ‘‘Bà kể chuyện’’</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algn="ctr"/>
            <a:r>
              <a:rPr lang="en-US" sz="2800" dirty="0">
                <a:solidFill>
                  <a:schemeClr val="tx1"/>
                </a:solidFill>
                <a:latin typeface="Times New Roman" panose="02020603050405020304" pitchFamily="18" charset="0"/>
                <a:cs typeface="Times New Roman" panose="02020603050405020304" pitchFamily="18" charset="0"/>
              </a:rPr>
              <a:t>t</a:t>
            </a:r>
            <a:r>
              <a:rPr lang="vi-VN" sz="2800" dirty="0">
                <a:solidFill>
                  <a:schemeClr val="tx1"/>
                </a:solidFill>
                <a:latin typeface="+mj-lt"/>
                <a:cs typeface="Times New Roman" pitchFamily="18" charset="0"/>
              </a:rPr>
              <a:t>heo lời bố, vì sao chuyện bà kể rất hay? Chọn ý đúng nhất:</a:t>
            </a:r>
          </a:p>
        </p:txBody>
      </p:sp>
      <p:sp>
        <p:nvSpPr>
          <p:cNvPr id="7" name="Rounded Rectangle 6"/>
          <p:cNvSpPr/>
          <p:nvPr/>
        </p:nvSpPr>
        <p:spPr>
          <a:xfrm>
            <a:off x="3099372" y="4719116"/>
            <a:ext cx="3106023"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mj-lt"/>
                <a:cs typeface="Times New Roman" pitchFamily="18" charset="0"/>
              </a:rPr>
              <a:t>C. Vì cả hai lí do trên.</a:t>
            </a:r>
            <a:endParaRPr lang="en-US" sz="2800" dirty="0">
              <a:latin typeface="+mj-lt"/>
              <a:cs typeface="Times New Roman" pitchFamily="18" charset="0"/>
            </a:endParaRPr>
          </a:p>
        </p:txBody>
      </p:sp>
      <p:sp>
        <p:nvSpPr>
          <p:cNvPr id="8" name="Rounded Rectangle 7"/>
          <p:cNvSpPr/>
          <p:nvPr/>
        </p:nvSpPr>
        <p:spPr>
          <a:xfrm>
            <a:off x="6967395" y="3196901"/>
            <a:ext cx="3106023"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B. </a:t>
            </a:r>
            <a:r>
              <a:rPr lang="vi-VN" sz="2800" dirty="0">
                <a:latin typeface="+mj-lt"/>
                <a:cs typeface="Times New Roman" pitchFamily="18" charset="0"/>
              </a:rPr>
              <a:t>Vì bà kể chuyện rất tự nhiên.</a:t>
            </a:r>
            <a:endParaRPr lang="en-US" sz="2800" dirty="0">
              <a:latin typeface="+mj-lt"/>
              <a:cs typeface="Times New Roman" pitchFamily="18" charset="0"/>
            </a:endParaRPr>
          </a:p>
        </p:txBody>
      </p:sp>
      <p:sp>
        <p:nvSpPr>
          <p:cNvPr id="9" name="Rounded Rectangle 8"/>
          <p:cNvSpPr/>
          <p:nvPr/>
        </p:nvSpPr>
        <p:spPr>
          <a:xfrm>
            <a:off x="6967395" y="4719116"/>
            <a:ext cx="3106023"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D. </a:t>
            </a:r>
            <a:r>
              <a:rPr lang="vi-VN" sz="2800" dirty="0">
                <a:latin typeface="+mj-lt"/>
                <a:cs typeface="Times New Roman" pitchFamily="18" charset="0"/>
              </a:rPr>
              <a:t>Không có lí do nào trên</a:t>
            </a:r>
            <a:endParaRPr lang="en-US" sz="2800" dirty="0">
              <a:latin typeface="+mj-lt"/>
              <a:cs typeface="Times New Roman" pitchFamily="18" charset="0"/>
            </a:endParaRPr>
          </a:p>
        </p:txBody>
      </p:sp>
      <p:sp>
        <p:nvSpPr>
          <p:cNvPr id="10" name="Rounded Rectangle 9"/>
          <p:cNvSpPr/>
          <p:nvPr/>
        </p:nvSpPr>
        <p:spPr>
          <a:xfrm>
            <a:off x="3099372" y="3198165"/>
            <a:ext cx="3106023"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ysClr val="windowText" lastClr="000000"/>
                </a:solidFill>
                <a:latin typeface="+mj-lt"/>
                <a:cs typeface="Times New Roman" pitchFamily="18" charset="0"/>
              </a:rPr>
              <a:t>A. </a:t>
            </a:r>
            <a:r>
              <a:rPr lang="vi-VN" sz="2800" dirty="0">
                <a:latin typeface="+mj-lt"/>
                <a:cs typeface="Times New Roman" pitchFamily="18" charset="0"/>
              </a:rPr>
              <a:t>Vì bà biết nhiều truyện hơn bố.</a:t>
            </a:r>
            <a:endParaRPr lang="en-US" sz="2800" dirty="0">
              <a:latin typeface="+mj-lt"/>
              <a:cs typeface="Times New Roman" pitchFamily="18" charset="0"/>
            </a:endParaRPr>
          </a:p>
        </p:txBody>
      </p:sp>
    </p:spTree>
    <p:extLst>
      <p:ext uri="{BB962C8B-B14F-4D97-AF65-F5344CB8AC3E}">
        <p14:creationId xmlns:p14="http://schemas.microsoft.com/office/powerpoint/2010/main" val="3351499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7"/>
                                        </p:tgtEl>
                                        <p:attrNameLst>
                                          <p:attrName>fillcolor</p:attrName>
                                        </p:attrNameLst>
                                      </p:cBhvr>
                                      <p:to>
                                        <a:srgbClr val="00FFFF"/>
                                      </p:to>
                                    </p:animClr>
                                    <p:set>
                                      <p:cBhvr>
                                        <p:cTn id="48" dur="2000" fill="hold"/>
                                        <p:tgtEl>
                                          <p:spTgt spid="7"/>
                                        </p:tgtEl>
                                        <p:attrNameLst>
                                          <p:attrName>fill.type</p:attrName>
                                        </p:attrNameLst>
                                      </p:cBhvr>
                                      <p:to>
                                        <p:strVal val="solid"/>
                                      </p:to>
                                    </p:set>
                                    <p:set>
                                      <p:cBhvr>
                                        <p:cTn id="49" dur="2000" fill="hold"/>
                                        <p:tgtEl>
                                          <p:spTgt spid="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par>
                                <p:cTn id="56" presetID="26" presetClass="emph" presetSubtype="0" fill="hold" grpId="2" nodeType="withEffect">
                                  <p:stCondLst>
                                    <p:cond delay="0"/>
                                  </p:stCondLst>
                                  <p:childTnLst>
                                    <p:animEffect transition="out" filter="fade">
                                      <p:cBhvr>
                                        <p:cTn id="57" dur="500" tmFilter="0, 0; .2, .5; .8, .5; 1, 0"/>
                                        <p:tgtEl>
                                          <p:spTgt spid="8"/>
                                        </p:tgtEl>
                                      </p:cBhvr>
                                    </p:animEffect>
                                    <p:animScale>
                                      <p:cBhvr>
                                        <p:cTn id="58" dur="250" autoRev="1" fill="hold"/>
                                        <p:tgtEl>
                                          <p:spTgt spid="8"/>
                                        </p:tgtEl>
                                      </p:cBhvr>
                                      <p:by x="105000" y="105000"/>
                                    </p:animScale>
                                  </p:childTnLst>
                                </p:cTn>
                              </p:par>
                              <p:par>
                                <p:cTn id="59" presetID="26" presetClass="emph" presetSubtype="0" fill="hold" grpId="2" nodeType="withEffect">
                                  <p:stCondLst>
                                    <p:cond delay="0"/>
                                  </p:stCondLst>
                                  <p:childTnLst>
                                    <p:animEffect transition="out" filter="fade">
                                      <p:cBhvr>
                                        <p:cTn id="60" dur="500" tmFilter="0, 0; .2, .5; .8, .5; 1, 0"/>
                                        <p:tgtEl>
                                          <p:spTgt spid="9"/>
                                        </p:tgtEl>
                                      </p:cBhvr>
                                    </p:animEffect>
                                    <p:animScale>
                                      <p:cBhvr>
                                        <p:cTn id="61" dur="250" autoRev="1" fill="hold"/>
                                        <p:tgtEl>
                                          <p:spTgt spid="9"/>
                                        </p:tgtEl>
                                      </p:cBhvr>
                                      <p:by x="105000" y="105000"/>
                                    </p:animScale>
                                  </p:childTnLst>
                                </p:cTn>
                              </p:par>
                              <p:par>
                                <p:cTn id="62" presetID="26" presetClass="emph" presetSubtype="0" fill="hold" grpId="2" nodeType="withEffect">
                                  <p:stCondLst>
                                    <p:cond delay="0"/>
                                  </p:stCondLst>
                                  <p:childTnLst>
                                    <p:animEffect transition="out" filter="fade">
                                      <p:cBhvr>
                                        <p:cTn id="63" dur="500" tmFilter="0, 0; .2, .5; .8, .5; 1, 0"/>
                                        <p:tgtEl>
                                          <p:spTgt spid="10"/>
                                        </p:tgtEl>
                                      </p:cBhvr>
                                    </p:animEffect>
                                    <p:animScale>
                                      <p:cBhvr>
                                        <p:cTn id="64" dur="250" autoRev="1" fill="hold"/>
                                        <p:tgtEl>
                                          <p:spTgt spid="10"/>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2000" fill="hold"/>
                                        <p:tgtEl>
                                          <p:spTgt spid="7"/>
                                        </p:tgtEl>
                                        <p:attrNameLst>
                                          <p:attrName>fillcolor</p:attrName>
                                        </p:attrNameLst>
                                      </p:cBhvr>
                                      <p:to>
                                        <a:srgbClr val="00FFFF"/>
                                      </p:to>
                                    </p:animClr>
                                    <p:set>
                                      <p:cBhvr>
                                        <p:cTn id="68" dur="2000" fill="hold"/>
                                        <p:tgtEl>
                                          <p:spTgt spid="7"/>
                                        </p:tgtEl>
                                        <p:attrNameLst>
                                          <p:attrName>fill.type</p:attrName>
                                        </p:attrNameLst>
                                      </p:cBhvr>
                                      <p:to>
                                        <p:strVal val="solid"/>
                                      </p:to>
                                    </p:set>
                                    <p:set>
                                      <p:cBhvr>
                                        <p:cTn id="69" dur="200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sai 50 (1).wav"/>
                                        </p:tgtEl>
                                      </p:cMediaNode>
                                    </p:audio>
                                  </p:subTnLst>
                                </p:cTn>
                              </p:par>
                              <p:par>
                                <p:cTn id="70" presetID="1" presetClass="emph" presetSubtype="2" fill="hold" nodeType="withEffect">
                                  <p:stCondLst>
                                    <p:cond delay="0"/>
                                  </p:stCondLst>
                                  <p:childTnLst>
                                    <p:animClr clrSpc="rgb" dir="cw">
                                      <p:cBhvr>
                                        <p:cTn id="71" dur="2000" fill="hold"/>
                                        <p:tgtEl>
                                          <p:spTgt spid="8"/>
                                        </p:tgtEl>
                                        <p:attrNameLst>
                                          <p:attrName>fillcolor</p:attrName>
                                        </p:attrNameLst>
                                      </p:cBhvr>
                                      <p:to>
                                        <a:srgbClr val="FF0000"/>
                                      </p:to>
                                    </p:animClr>
                                    <p:set>
                                      <p:cBhvr>
                                        <p:cTn id="72" dur="2000" fill="hold"/>
                                        <p:tgtEl>
                                          <p:spTgt spid="8"/>
                                        </p:tgtEl>
                                        <p:attrNameLst>
                                          <p:attrName>fill.type</p:attrName>
                                        </p:attrNameLst>
                                      </p:cBhvr>
                                      <p:to>
                                        <p:strVal val="solid"/>
                                      </p:to>
                                    </p:set>
                                    <p:set>
                                      <p:cBhvr>
                                        <p:cTn id="73"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9"/>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4" nodeType="clickEffect">
                                  <p:stCondLst>
                                    <p:cond delay="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par>
                                <p:cTn id="80" presetID="26" presetClass="emph" presetSubtype="0" fill="hold" grpId="4"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par>
                                <p:cTn id="83" presetID="26" presetClass="emph" presetSubtype="0" fill="hold" grpId="4" nodeType="withEffect">
                                  <p:stCondLst>
                                    <p:cond delay="0"/>
                                  </p:stCondLst>
                                  <p:childTnLst>
                                    <p:animEffect transition="out" filter="fade">
                                      <p:cBhvr>
                                        <p:cTn id="84" dur="500" tmFilter="0, 0; .2, .5; .8, .5; 1, 0"/>
                                        <p:tgtEl>
                                          <p:spTgt spid="9"/>
                                        </p:tgtEl>
                                      </p:cBhvr>
                                    </p:animEffect>
                                    <p:animScale>
                                      <p:cBhvr>
                                        <p:cTn id="85" dur="250" autoRev="1" fill="hold"/>
                                        <p:tgtEl>
                                          <p:spTgt spid="9"/>
                                        </p:tgtEl>
                                      </p:cBhvr>
                                      <p:by x="105000" y="105000"/>
                                    </p:animScale>
                                  </p:childTnLst>
                                </p:cTn>
                              </p:par>
                              <p:par>
                                <p:cTn id="86" presetID="26" presetClass="emph" presetSubtype="0" fill="hold" grpId="4" nodeType="withEffect">
                                  <p:stCondLst>
                                    <p:cond delay="0"/>
                                  </p:stCondLst>
                                  <p:childTnLst>
                                    <p:animEffect transition="out" filter="fade">
                                      <p:cBhvr>
                                        <p:cTn id="87" dur="500" tmFilter="0, 0; .2, .5; .8, .5; 1, 0"/>
                                        <p:tgtEl>
                                          <p:spTgt spid="10"/>
                                        </p:tgtEl>
                                      </p:cBhvr>
                                    </p:animEffect>
                                    <p:animScale>
                                      <p:cBhvr>
                                        <p:cTn id="88" dur="250" autoRev="1" fill="hold"/>
                                        <p:tgtEl>
                                          <p:spTgt spid="10"/>
                                        </p:tgtEl>
                                      </p:cBhvr>
                                      <p:by x="105000" y="105000"/>
                                    </p:animScale>
                                  </p:childTnLst>
                                </p:cTn>
                              </p:par>
                            </p:childTnLst>
                          </p:cTn>
                        </p:par>
                        <p:par>
                          <p:cTn id="89" fill="hold">
                            <p:stCondLst>
                              <p:cond delay="500"/>
                            </p:stCondLst>
                            <p:childTnLst>
                              <p:par>
                                <p:cTn id="90" presetID="1" presetClass="emph" presetSubtype="2" fill="hold" nodeType="afterEffect">
                                  <p:stCondLst>
                                    <p:cond delay="0"/>
                                  </p:stCondLst>
                                  <p:childTnLst>
                                    <p:animClr clrSpc="rgb" dir="cw">
                                      <p:cBhvr>
                                        <p:cTn id="91" dur="2000" fill="hold"/>
                                        <p:tgtEl>
                                          <p:spTgt spid="7"/>
                                        </p:tgtEl>
                                        <p:attrNameLst>
                                          <p:attrName>fillcolor</p:attrName>
                                        </p:attrNameLst>
                                      </p:cBhvr>
                                      <p:to>
                                        <a:srgbClr val="00FFFF"/>
                                      </p:to>
                                    </p:animClr>
                                    <p:set>
                                      <p:cBhvr>
                                        <p:cTn id="92" dur="2000" fill="hold"/>
                                        <p:tgtEl>
                                          <p:spTgt spid="7"/>
                                        </p:tgtEl>
                                        <p:attrNameLst>
                                          <p:attrName>fill.type</p:attrName>
                                        </p:attrNameLst>
                                      </p:cBhvr>
                                      <p:to>
                                        <p:strVal val="solid"/>
                                      </p:to>
                                    </p:set>
                                    <p:set>
                                      <p:cBhvr>
                                        <p:cTn id="93" dur="2000" fill="hold"/>
                                        <p:tgtEl>
                                          <p:spTgt spid="7"/>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sai 50 (1).wav"/>
                                        </p:tgtEl>
                                      </p:cMediaNode>
                                    </p:audio>
                                  </p:subTnLst>
                                </p:cTn>
                              </p:par>
                              <p:par>
                                <p:cTn id="94" presetID="1" presetClass="emph" presetSubtype="2" fill="hold" nodeType="withEffect">
                                  <p:stCondLst>
                                    <p:cond delay="0"/>
                                  </p:stCondLst>
                                  <p:childTnLst>
                                    <p:animClr clrSpc="rgb" dir="cw">
                                      <p:cBhvr>
                                        <p:cTn id="95" dur="2000" fill="hold"/>
                                        <p:tgtEl>
                                          <p:spTgt spid="9"/>
                                        </p:tgtEl>
                                        <p:attrNameLst>
                                          <p:attrName>fillcolor</p:attrName>
                                        </p:attrNameLst>
                                      </p:cBhvr>
                                      <p:to>
                                        <a:srgbClr val="FF0000"/>
                                      </p:to>
                                    </p:animClr>
                                    <p:set>
                                      <p:cBhvr>
                                        <p:cTn id="96" dur="2000" fill="hold"/>
                                        <p:tgtEl>
                                          <p:spTgt spid="9"/>
                                        </p:tgtEl>
                                        <p:attrNameLst>
                                          <p:attrName>fill.type</p:attrName>
                                        </p:attrNameLst>
                                      </p:cBhvr>
                                      <p:to>
                                        <p:strVal val="solid"/>
                                      </p:to>
                                    </p:set>
                                    <p:set>
                                      <p:cBhvr>
                                        <p:cTn id="97"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0"/>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3" nodeType="clickEffect">
                                  <p:stCondLst>
                                    <p:cond delay="0"/>
                                  </p:stCondLst>
                                  <p:childTnLst>
                                    <p:animEffect transition="out" filter="fade">
                                      <p:cBhvr>
                                        <p:cTn id="102" dur="500" tmFilter="0, 0; .2, .5; .8, .5; 1, 0"/>
                                        <p:tgtEl>
                                          <p:spTgt spid="7"/>
                                        </p:tgtEl>
                                      </p:cBhvr>
                                    </p:animEffect>
                                    <p:animScale>
                                      <p:cBhvr>
                                        <p:cTn id="103" dur="250" autoRev="1" fill="hold"/>
                                        <p:tgtEl>
                                          <p:spTgt spid="7"/>
                                        </p:tgtEl>
                                      </p:cBhvr>
                                      <p:by x="105000" y="105000"/>
                                    </p:animScale>
                                  </p:childTnLst>
                                </p:cTn>
                              </p:par>
                              <p:par>
                                <p:cTn id="104" presetID="26" presetClass="emph" presetSubtype="0" fill="hold" grpId="3" nodeType="withEffect">
                                  <p:stCondLst>
                                    <p:cond delay="0"/>
                                  </p:stCondLst>
                                  <p:childTnLst>
                                    <p:animEffect transition="out" filter="fade">
                                      <p:cBhvr>
                                        <p:cTn id="105" dur="500" tmFilter="0, 0; .2, .5; .8, .5; 1, 0"/>
                                        <p:tgtEl>
                                          <p:spTgt spid="8"/>
                                        </p:tgtEl>
                                      </p:cBhvr>
                                    </p:animEffect>
                                    <p:animScale>
                                      <p:cBhvr>
                                        <p:cTn id="106" dur="250" autoRev="1" fill="hold"/>
                                        <p:tgtEl>
                                          <p:spTgt spid="8"/>
                                        </p:tgtEl>
                                      </p:cBhvr>
                                      <p:by x="105000" y="105000"/>
                                    </p:animScale>
                                  </p:childTnLst>
                                </p:cTn>
                              </p:par>
                              <p:par>
                                <p:cTn id="107" presetID="26" presetClass="emph" presetSubtype="0" fill="hold" grpId="3" nodeType="withEffect">
                                  <p:stCondLst>
                                    <p:cond delay="0"/>
                                  </p:stCondLst>
                                  <p:childTnLst>
                                    <p:animEffect transition="out" filter="fade">
                                      <p:cBhvr>
                                        <p:cTn id="108" dur="500" tmFilter="0, 0; .2, .5; .8, .5; 1, 0"/>
                                        <p:tgtEl>
                                          <p:spTgt spid="9"/>
                                        </p:tgtEl>
                                      </p:cBhvr>
                                    </p:animEffect>
                                    <p:animScale>
                                      <p:cBhvr>
                                        <p:cTn id="109" dur="250" autoRev="1" fill="hold"/>
                                        <p:tgtEl>
                                          <p:spTgt spid="9"/>
                                        </p:tgtEl>
                                      </p:cBhvr>
                                      <p:by x="105000" y="105000"/>
                                    </p:animScale>
                                  </p:childTnLst>
                                </p:cTn>
                              </p:par>
                              <p:par>
                                <p:cTn id="110" presetID="26" presetClass="emph" presetSubtype="0" fill="hold" grpId="3" nodeType="withEffect">
                                  <p:stCondLst>
                                    <p:cond delay="0"/>
                                  </p:stCondLst>
                                  <p:childTnLst>
                                    <p:animEffect transition="out" filter="fade">
                                      <p:cBhvr>
                                        <p:cTn id="111" dur="500" tmFilter="0, 0; .2, .5; .8, .5; 1, 0"/>
                                        <p:tgtEl>
                                          <p:spTgt spid="10"/>
                                        </p:tgtEl>
                                      </p:cBhvr>
                                    </p:animEffect>
                                    <p:animScale>
                                      <p:cBhvr>
                                        <p:cTn id="112" dur="250" autoRev="1" fill="hold"/>
                                        <p:tgtEl>
                                          <p:spTgt spid="10"/>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2000" fill="hold"/>
                                        <p:tgtEl>
                                          <p:spTgt spid="7"/>
                                        </p:tgtEl>
                                        <p:attrNameLst>
                                          <p:attrName>fillcolor</p:attrName>
                                        </p:attrNameLst>
                                      </p:cBhvr>
                                      <p:to>
                                        <a:srgbClr val="00FFFF"/>
                                      </p:to>
                                    </p:animClr>
                                    <p:set>
                                      <p:cBhvr>
                                        <p:cTn id="116" dur="2000" fill="hold"/>
                                        <p:tgtEl>
                                          <p:spTgt spid="7"/>
                                        </p:tgtEl>
                                        <p:attrNameLst>
                                          <p:attrName>fill.type</p:attrName>
                                        </p:attrNameLst>
                                      </p:cBhvr>
                                      <p:to>
                                        <p:strVal val="solid"/>
                                      </p:to>
                                    </p:set>
                                    <p:set>
                                      <p:cBhvr>
                                        <p:cTn id="117" dur="2000" fill="hold"/>
                                        <p:tgtEl>
                                          <p:spTgt spid="7"/>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10"/>
                                        </p:tgtEl>
                                        <p:attrNameLst>
                                          <p:attrName>fillcolor</p:attrName>
                                        </p:attrNameLst>
                                      </p:cBhvr>
                                      <p:to>
                                        <a:srgbClr val="FF0000"/>
                                      </p:to>
                                    </p:animClr>
                                    <p:set>
                                      <p:cBhvr>
                                        <p:cTn id="120" dur="2000" fill="hold"/>
                                        <p:tgtEl>
                                          <p:spTgt spid="10"/>
                                        </p:tgtEl>
                                        <p:attrNameLst>
                                          <p:attrName>fill.type</p:attrName>
                                        </p:attrNameLst>
                                      </p:cBhvr>
                                      <p:to>
                                        <p:strVal val="solid"/>
                                      </p:to>
                                    </p:set>
                                    <p:set>
                                      <p:cBhvr>
                                        <p:cTn id="12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P spid="10" grpId="0" animBg="1"/>
      <p:bldP spid="10" grpId="1" animBg="1"/>
      <p:bldP spid="10" grpId="2" animBg="1"/>
      <p:bldP spid="10" grpId="3" animBg="1"/>
      <p:bldP spid="10"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206" y="2785049"/>
            <a:ext cx="1805566" cy="10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2779612" y="152400"/>
            <a:ext cx="8268594" cy="2209800"/>
          </a:xfrm>
          <a:prstGeom prst="cloudCallout">
            <a:avLst>
              <a:gd name="adj1" fmla="val -62109"/>
              <a:gd name="adj2" fmla="val 7812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chemeClr val="tx1"/>
                </a:solidFill>
                <a:latin typeface="Times New Roman" pitchFamily="18" charset="0"/>
                <a:cs typeface="Times New Roman" pitchFamily="18" charset="0"/>
              </a:rPr>
              <a:t>Tìm từ phù hợp để nói về ‘‘Những câu chuyện của bà’’.</a:t>
            </a:r>
          </a:p>
          <a:p>
            <a:pPr algn="ctr"/>
            <a:r>
              <a:rPr lang="vi-VN" sz="3200" dirty="0">
                <a:solidFill>
                  <a:schemeClr val="tx1"/>
                </a:solidFill>
                <a:latin typeface="Times New Roman" pitchFamily="18" charset="0"/>
                <a:cs typeface="Times New Roman" pitchFamily="18" charset="0"/>
              </a:rPr>
              <a:t>Ví dụ: thú vị</a:t>
            </a:r>
          </a:p>
        </p:txBody>
      </p:sp>
      <p:sp>
        <p:nvSpPr>
          <p:cNvPr id="5" name="Rounded Rectangle 4"/>
          <p:cNvSpPr/>
          <p:nvPr/>
        </p:nvSpPr>
        <p:spPr>
          <a:xfrm>
            <a:off x="3199606" y="4639649"/>
            <a:ext cx="3410824"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latin typeface="Times New Roman" pitchFamily="18" charset="0"/>
                <a:cs typeface="Times New Roman" pitchFamily="18" charset="0"/>
              </a:rPr>
              <a:t>C. </a:t>
            </a:r>
            <a:r>
              <a:rPr lang="en-US" sz="4000" dirty="0">
                <a:latin typeface="Times New Roman" pitchFamily="18" charset="0"/>
                <a:cs typeface="Times New Roman" pitchFamily="18" charset="0"/>
              </a:rPr>
              <a:t>c</a:t>
            </a:r>
            <a:r>
              <a:rPr lang="vi-VN" sz="4000" dirty="0">
                <a:latin typeface="Times New Roman" pitchFamily="18" charset="0"/>
                <a:cs typeface="Times New Roman" pitchFamily="18" charset="0"/>
              </a:rPr>
              <a:t>uốn hút</a:t>
            </a:r>
            <a:endParaRPr lang="en-US" sz="4000" dirty="0">
              <a:latin typeface="Times New Roman" pitchFamily="18" charset="0"/>
              <a:cs typeface="Times New Roman" pitchFamily="18" charset="0"/>
            </a:endParaRPr>
          </a:p>
        </p:txBody>
      </p:sp>
      <p:sp>
        <p:nvSpPr>
          <p:cNvPr id="6" name="Rounded Rectangle 5"/>
          <p:cNvSpPr/>
          <p:nvPr/>
        </p:nvSpPr>
        <p:spPr>
          <a:xfrm>
            <a:off x="7162005" y="3268644"/>
            <a:ext cx="3410824"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ysClr val="windowText" lastClr="000000"/>
                </a:solidFill>
                <a:latin typeface="Times New Roman" pitchFamily="18" charset="0"/>
                <a:cs typeface="Times New Roman" pitchFamily="18" charset="0"/>
              </a:rPr>
              <a:t>B. </a:t>
            </a:r>
            <a:r>
              <a:rPr lang="en-US" sz="4000" dirty="0">
                <a:latin typeface="Times New Roman" pitchFamily="18" charset="0"/>
                <a:cs typeface="Times New Roman" pitchFamily="18" charset="0"/>
              </a:rPr>
              <a:t>t</a:t>
            </a:r>
            <a:r>
              <a:rPr lang="vi-VN" sz="4000" dirty="0">
                <a:latin typeface="Times New Roman" pitchFamily="18" charset="0"/>
                <a:cs typeface="Times New Roman" pitchFamily="18" charset="0"/>
              </a:rPr>
              <a:t>ự nhiên</a:t>
            </a:r>
            <a:endParaRPr lang="en-US" sz="4000" dirty="0">
              <a:latin typeface="Times New Roman" pitchFamily="18" charset="0"/>
              <a:cs typeface="Times New Roman" pitchFamily="18" charset="0"/>
            </a:endParaRPr>
          </a:p>
        </p:txBody>
      </p:sp>
      <p:sp>
        <p:nvSpPr>
          <p:cNvPr id="7" name="Rounded Rectangle 6"/>
          <p:cNvSpPr/>
          <p:nvPr/>
        </p:nvSpPr>
        <p:spPr>
          <a:xfrm>
            <a:off x="7162005" y="4637196"/>
            <a:ext cx="3410824"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ysClr val="windowText" lastClr="000000"/>
                </a:solidFill>
                <a:latin typeface="Times New Roman" pitchFamily="18" charset="0"/>
                <a:cs typeface="Times New Roman" pitchFamily="18" charset="0"/>
              </a:rPr>
              <a:t>D. </a:t>
            </a:r>
            <a:r>
              <a:rPr lang="en-US" sz="4000" dirty="0">
                <a:solidFill>
                  <a:sysClr val="windowText" lastClr="000000"/>
                </a:solidFill>
                <a:latin typeface="Times New Roman" pitchFamily="18" charset="0"/>
                <a:cs typeface="Times New Roman" pitchFamily="18" charset="0"/>
              </a:rPr>
              <a:t>h</a:t>
            </a:r>
            <a:r>
              <a:rPr lang="vi-VN" sz="4000" dirty="0">
                <a:solidFill>
                  <a:sysClr val="windowText" lastClr="000000"/>
                </a:solidFill>
                <a:latin typeface="Times New Roman" pitchFamily="18" charset="0"/>
                <a:cs typeface="Times New Roman" pitchFamily="18" charset="0"/>
              </a:rPr>
              <a:t>ồn nhiên</a:t>
            </a:r>
            <a:endParaRPr lang="en-US" sz="4000" dirty="0">
              <a:latin typeface="Times New Roman" pitchFamily="18" charset="0"/>
              <a:cs typeface="Times New Roman" pitchFamily="18" charset="0"/>
            </a:endParaRPr>
          </a:p>
        </p:txBody>
      </p:sp>
      <p:sp>
        <p:nvSpPr>
          <p:cNvPr id="8" name="Rounded Rectangle 7"/>
          <p:cNvSpPr/>
          <p:nvPr/>
        </p:nvSpPr>
        <p:spPr>
          <a:xfrm>
            <a:off x="3199606" y="3352887"/>
            <a:ext cx="3410824"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ysClr val="windowText" lastClr="000000"/>
                </a:solidFill>
                <a:latin typeface="Times New Roman" pitchFamily="18" charset="0"/>
                <a:cs typeface="Times New Roman" pitchFamily="18" charset="0"/>
              </a:rPr>
              <a:t>A. </a:t>
            </a:r>
            <a:r>
              <a:rPr lang="en-US" sz="4000" dirty="0">
                <a:latin typeface="Times New Roman" pitchFamily="18" charset="0"/>
                <a:cs typeface="Times New Roman" pitchFamily="18" charset="0"/>
              </a:rPr>
              <a:t>v</a:t>
            </a:r>
            <a:r>
              <a:rPr lang="vi-VN" sz="4000" dirty="0">
                <a:latin typeface="Times New Roman" pitchFamily="18" charset="0"/>
                <a:cs typeface="Times New Roman" pitchFamily="18" charset="0"/>
              </a:rPr>
              <a:t>ô tận</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9679316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6"/>
                                        </p:tgtEl>
                                      </p:cBhvr>
                                    </p:animEffect>
                                    <p:animScale>
                                      <p:cBhvr>
                                        <p:cTn id="38" dur="250" autoRev="1" fill="hold"/>
                                        <p:tgtEl>
                                          <p:spTgt spid="6"/>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7"/>
                                        </p:tgtEl>
                                      </p:cBhvr>
                                    </p:animEffect>
                                    <p:animScale>
                                      <p:cBhvr>
                                        <p:cTn id="41" dur="250" autoRev="1" fill="hold"/>
                                        <p:tgtEl>
                                          <p:spTgt spid="7"/>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5"/>
                                        </p:tgtEl>
                                        <p:attrNameLst>
                                          <p:attrName>fillcolor</p:attrName>
                                        </p:attrNameLst>
                                      </p:cBhvr>
                                      <p:to>
                                        <a:srgbClr val="00FFFF"/>
                                      </p:to>
                                    </p:animClr>
                                    <p:set>
                                      <p:cBhvr>
                                        <p:cTn id="48" dur="2000" fill="hold"/>
                                        <p:tgtEl>
                                          <p:spTgt spid="5"/>
                                        </p:tgtEl>
                                        <p:attrNameLst>
                                          <p:attrName>fill.type</p:attrName>
                                        </p:attrNameLst>
                                      </p:cBhvr>
                                      <p:to>
                                        <p:strVal val="solid"/>
                                      </p:to>
                                    </p:set>
                                    <p:set>
                                      <p:cBhvr>
                                        <p:cTn id="49" dur="2000" fill="hold"/>
                                        <p:tgtEl>
                                          <p:spTgt spid="5"/>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5"/>
                                        </p:tgtEl>
                                      </p:cBhvr>
                                    </p:animEffect>
                                    <p:animScale>
                                      <p:cBhvr>
                                        <p:cTn id="55" dur="250" autoRev="1" fill="hold"/>
                                        <p:tgtEl>
                                          <p:spTgt spid="5"/>
                                        </p:tgtEl>
                                      </p:cBhvr>
                                      <p:by x="105000" y="105000"/>
                                    </p:animScale>
                                  </p:childTnLst>
                                </p:cTn>
                              </p:par>
                              <p:par>
                                <p:cTn id="56" presetID="26" presetClass="emph" presetSubtype="0" fill="hold" grpId="2" nodeType="withEffect">
                                  <p:stCondLst>
                                    <p:cond delay="0"/>
                                  </p:stCondLst>
                                  <p:childTnLst>
                                    <p:animEffect transition="out" filter="fade">
                                      <p:cBhvr>
                                        <p:cTn id="57" dur="500" tmFilter="0, 0; .2, .5; .8, .5; 1, 0"/>
                                        <p:tgtEl>
                                          <p:spTgt spid="6"/>
                                        </p:tgtEl>
                                      </p:cBhvr>
                                    </p:animEffect>
                                    <p:animScale>
                                      <p:cBhvr>
                                        <p:cTn id="58" dur="250" autoRev="1" fill="hold"/>
                                        <p:tgtEl>
                                          <p:spTgt spid="6"/>
                                        </p:tgtEl>
                                      </p:cBhvr>
                                      <p:by x="105000" y="105000"/>
                                    </p:animScale>
                                  </p:childTnLst>
                                </p:cTn>
                              </p:par>
                              <p:par>
                                <p:cTn id="59" presetID="26" presetClass="emph" presetSubtype="0" fill="hold" grpId="2" nodeType="withEffect">
                                  <p:stCondLst>
                                    <p:cond delay="0"/>
                                  </p:stCondLst>
                                  <p:childTnLst>
                                    <p:animEffect transition="out" filter="fade">
                                      <p:cBhvr>
                                        <p:cTn id="60" dur="500" tmFilter="0, 0; .2, .5; .8, .5; 1, 0"/>
                                        <p:tgtEl>
                                          <p:spTgt spid="7"/>
                                        </p:tgtEl>
                                      </p:cBhvr>
                                    </p:animEffect>
                                    <p:animScale>
                                      <p:cBhvr>
                                        <p:cTn id="61" dur="250" autoRev="1" fill="hold"/>
                                        <p:tgtEl>
                                          <p:spTgt spid="7"/>
                                        </p:tgtEl>
                                      </p:cBhvr>
                                      <p:by x="105000" y="105000"/>
                                    </p:animScale>
                                  </p:childTnLst>
                                </p:cTn>
                              </p:par>
                              <p:par>
                                <p:cTn id="62" presetID="26" presetClass="emph" presetSubtype="0" fill="hold" grpId="2" nodeType="withEffect">
                                  <p:stCondLst>
                                    <p:cond delay="0"/>
                                  </p:stCondLst>
                                  <p:childTnLst>
                                    <p:animEffect transition="out" filter="fade">
                                      <p:cBhvr>
                                        <p:cTn id="63" dur="500" tmFilter="0, 0; .2, .5; .8, .5; 1, 0"/>
                                        <p:tgtEl>
                                          <p:spTgt spid="8"/>
                                        </p:tgtEl>
                                      </p:cBhvr>
                                    </p:animEffect>
                                    <p:animScale>
                                      <p:cBhvr>
                                        <p:cTn id="64" dur="250" autoRev="1" fill="hold"/>
                                        <p:tgtEl>
                                          <p:spTgt spid="8"/>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2000" fill="hold"/>
                                        <p:tgtEl>
                                          <p:spTgt spid="5"/>
                                        </p:tgtEl>
                                        <p:attrNameLst>
                                          <p:attrName>fillcolor</p:attrName>
                                        </p:attrNameLst>
                                      </p:cBhvr>
                                      <p:to>
                                        <a:srgbClr val="00FFFF"/>
                                      </p:to>
                                    </p:animClr>
                                    <p:set>
                                      <p:cBhvr>
                                        <p:cTn id="68" dur="2000" fill="hold"/>
                                        <p:tgtEl>
                                          <p:spTgt spid="5"/>
                                        </p:tgtEl>
                                        <p:attrNameLst>
                                          <p:attrName>fill.type</p:attrName>
                                        </p:attrNameLst>
                                      </p:cBhvr>
                                      <p:to>
                                        <p:strVal val="solid"/>
                                      </p:to>
                                    </p:set>
                                    <p:set>
                                      <p:cBhvr>
                                        <p:cTn id="69" dur="20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sai 50 (1).wav"/>
                                        </p:tgtEl>
                                      </p:cMediaNode>
                                    </p:audio>
                                  </p:subTnLst>
                                </p:cTn>
                              </p:par>
                              <p:par>
                                <p:cTn id="70" presetID="1" presetClass="emph" presetSubtype="2" fill="hold" nodeType="withEffect">
                                  <p:stCondLst>
                                    <p:cond delay="0"/>
                                  </p:stCondLst>
                                  <p:childTnLst>
                                    <p:animClr clrSpc="rgb" dir="cw">
                                      <p:cBhvr>
                                        <p:cTn id="71" dur="2000" fill="hold"/>
                                        <p:tgtEl>
                                          <p:spTgt spid="6"/>
                                        </p:tgtEl>
                                        <p:attrNameLst>
                                          <p:attrName>fillcolor</p:attrName>
                                        </p:attrNameLst>
                                      </p:cBhvr>
                                      <p:to>
                                        <a:srgbClr val="FF0000"/>
                                      </p:to>
                                    </p:animClr>
                                    <p:set>
                                      <p:cBhvr>
                                        <p:cTn id="72" dur="2000" fill="hold"/>
                                        <p:tgtEl>
                                          <p:spTgt spid="6"/>
                                        </p:tgtEl>
                                        <p:attrNameLst>
                                          <p:attrName>fill.type</p:attrName>
                                        </p:attrNameLst>
                                      </p:cBhvr>
                                      <p:to>
                                        <p:strVal val="solid"/>
                                      </p:to>
                                    </p:set>
                                    <p:set>
                                      <p:cBhvr>
                                        <p:cTn id="73"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4" nodeType="clickEffect">
                                  <p:stCondLst>
                                    <p:cond delay="0"/>
                                  </p:stCondLst>
                                  <p:childTnLst>
                                    <p:animEffect transition="out" filter="fade">
                                      <p:cBhvr>
                                        <p:cTn id="78" dur="500" tmFilter="0, 0; .2, .5; .8, .5; 1, 0"/>
                                        <p:tgtEl>
                                          <p:spTgt spid="5"/>
                                        </p:tgtEl>
                                      </p:cBhvr>
                                    </p:animEffect>
                                    <p:animScale>
                                      <p:cBhvr>
                                        <p:cTn id="79" dur="250" autoRev="1" fill="hold"/>
                                        <p:tgtEl>
                                          <p:spTgt spid="5"/>
                                        </p:tgtEl>
                                      </p:cBhvr>
                                      <p:by x="105000" y="105000"/>
                                    </p:animScale>
                                  </p:childTnLst>
                                </p:cTn>
                              </p:par>
                              <p:par>
                                <p:cTn id="80" presetID="26" presetClass="emph" presetSubtype="0" fill="hold" grpId="4" nodeType="withEffect">
                                  <p:stCondLst>
                                    <p:cond delay="0"/>
                                  </p:stCondLst>
                                  <p:childTnLst>
                                    <p:animEffect transition="out" filter="fade">
                                      <p:cBhvr>
                                        <p:cTn id="81" dur="500" tmFilter="0, 0; .2, .5; .8, .5; 1, 0"/>
                                        <p:tgtEl>
                                          <p:spTgt spid="6"/>
                                        </p:tgtEl>
                                      </p:cBhvr>
                                    </p:animEffect>
                                    <p:animScale>
                                      <p:cBhvr>
                                        <p:cTn id="82" dur="250" autoRev="1" fill="hold"/>
                                        <p:tgtEl>
                                          <p:spTgt spid="6"/>
                                        </p:tgtEl>
                                      </p:cBhvr>
                                      <p:by x="105000" y="105000"/>
                                    </p:animScale>
                                  </p:childTnLst>
                                </p:cTn>
                              </p:par>
                              <p:par>
                                <p:cTn id="83" presetID="26" presetClass="emph" presetSubtype="0" fill="hold" grpId="4" nodeType="withEffect">
                                  <p:stCondLst>
                                    <p:cond delay="0"/>
                                  </p:stCondLst>
                                  <p:childTnLst>
                                    <p:animEffect transition="out" filter="fade">
                                      <p:cBhvr>
                                        <p:cTn id="84" dur="500" tmFilter="0, 0; .2, .5; .8, .5; 1, 0"/>
                                        <p:tgtEl>
                                          <p:spTgt spid="7"/>
                                        </p:tgtEl>
                                      </p:cBhvr>
                                    </p:animEffect>
                                    <p:animScale>
                                      <p:cBhvr>
                                        <p:cTn id="85" dur="250" autoRev="1" fill="hold"/>
                                        <p:tgtEl>
                                          <p:spTgt spid="7"/>
                                        </p:tgtEl>
                                      </p:cBhvr>
                                      <p:by x="105000" y="105000"/>
                                    </p:animScale>
                                  </p:childTnLst>
                                </p:cTn>
                              </p:par>
                              <p:par>
                                <p:cTn id="86" presetID="26" presetClass="emph" presetSubtype="0" fill="hold" grpId="4" nodeType="withEffect">
                                  <p:stCondLst>
                                    <p:cond delay="0"/>
                                  </p:stCondLst>
                                  <p:childTnLst>
                                    <p:animEffect transition="out" filter="fade">
                                      <p:cBhvr>
                                        <p:cTn id="87" dur="500" tmFilter="0, 0; .2, .5; .8, .5; 1, 0"/>
                                        <p:tgtEl>
                                          <p:spTgt spid="8"/>
                                        </p:tgtEl>
                                      </p:cBhvr>
                                    </p:animEffect>
                                    <p:animScale>
                                      <p:cBhvr>
                                        <p:cTn id="88" dur="250" autoRev="1" fill="hold"/>
                                        <p:tgtEl>
                                          <p:spTgt spid="8"/>
                                        </p:tgtEl>
                                      </p:cBhvr>
                                      <p:by x="105000" y="105000"/>
                                    </p:animScale>
                                  </p:childTnLst>
                                </p:cTn>
                              </p:par>
                            </p:childTnLst>
                          </p:cTn>
                        </p:par>
                        <p:par>
                          <p:cTn id="89" fill="hold">
                            <p:stCondLst>
                              <p:cond delay="500"/>
                            </p:stCondLst>
                            <p:childTnLst>
                              <p:par>
                                <p:cTn id="90" presetID="1" presetClass="emph" presetSubtype="2" fill="hold" nodeType="afterEffect">
                                  <p:stCondLst>
                                    <p:cond delay="0"/>
                                  </p:stCondLst>
                                  <p:childTnLst>
                                    <p:animClr clrSpc="rgb" dir="cw">
                                      <p:cBhvr>
                                        <p:cTn id="91" dur="2000" fill="hold"/>
                                        <p:tgtEl>
                                          <p:spTgt spid="5"/>
                                        </p:tgtEl>
                                        <p:attrNameLst>
                                          <p:attrName>fillcolor</p:attrName>
                                        </p:attrNameLst>
                                      </p:cBhvr>
                                      <p:to>
                                        <a:srgbClr val="00FFFF"/>
                                      </p:to>
                                    </p:animClr>
                                    <p:set>
                                      <p:cBhvr>
                                        <p:cTn id="92" dur="2000" fill="hold"/>
                                        <p:tgtEl>
                                          <p:spTgt spid="5"/>
                                        </p:tgtEl>
                                        <p:attrNameLst>
                                          <p:attrName>fill.type</p:attrName>
                                        </p:attrNameLst>
                                      </p:cBhvr>
                                      <p:to>
                                        <p:strVal val="solid"/>
                                      </p:to>
                                    </p:set>
                                    <p:set>
                                      <p:cBhvr>
                                        <p:cTn id="93" dur="2000" fill="hold"/>
                                        <p:tgtEl>
                                          <p:spTgt spid="5"/>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sai 50 (1).wav"/>
                                        </p:tgtEl>
                                      </p:cMediaNode>
                                    </p:audio>
                                  </p:subTnLst>
                                </p:cTn>
                              </p:par>
                              <p:par>
                                <p:cTn id="94" presetID="1" presetClass="emph" presetSubtype="2" fill="hold" nodeType="withEffect">
                                  <p:stCondLst>
                                    <p:cond delay="0"/>
                                  </p:stCondLst>
                                  <p:childTnLst>
                                    <p:animClr clrSpc="rgb" dir="cw">
                                      <p:cBhvr>
                                        <p:cTn id="95" dur="2000" fill="hold"/>
                                        <p:tgtEl>
                                          <p:spTgt spid="7"/>
                                        </p:tgtEl>
                                        <p:attrNameLst>
                                          <p:attrName>fillcolor</p:attrName>
                                        </p:attrNameLst>
                                      </p:cBhvr>
                                      <p:to>
                                        <a:srgbClr val="FF0000"/>
                                      </p:to>
                                    </p:animClr>
                                    <p:set>
                                      <p:cBhvr>
                                        <p:cTn id="96" dur="2000" fill="hold"/>
                                        <p:tgtEl>
                                          <p:spTgt spid="7"/>
                                        </p:tgtEl>
                                        <p:attrNameLst>
                                          <p:attrName>fill.type</p:attrName>
                                        </p:attrNameLst>
                                      </p:cBhvr>
                                      <p:to>
                                        <p:strVal val="solid"/>
                                      </p:to>
                                    </p:set>
                                    <p:set>
                                      <p:cBhvr>
                                        <p:cTn id="97"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3" nodeType="clickEffect">
                                  <p:stCondLst>
                                    <p:cond delay="0"/>
                                  </p:stCondLst>
                                  <p:childTnLst>
                                    <p:animEffect transition="out" filter="fade">
                                      <p:cBhvr>
                                        <p:cTn id="102" dur="500" tmFilter="0, 0; .2, .5; .8, .5; 1, 0"/>
                                        <p:tgtEl>
                                          <p:spTgt spid="5"/>
                                        </p:tgtEl>
                                      </p:cBhvr>
                                    </p:animEffect>
                                    <p:animScale>
                                      <p:cBhvr>
                                        <p:cTn id="103" dur="250" autoRev="1" fill="hold"/>
                                        <p:tgtEl>
                                          <p:spTgt spid="5"/>
                                        </p:tgtEl>
                                      </p:cBhvr>
                                      <p:by x="105000" y="105000"/>
                                    </p:animScale>
                                  </p:childTnLst>
                                </p:cTn>
                              </p:par>
                              <p:par>
                                <p:cTn id="104" presetID="26" presetClass="emph" presetSubtype="0" fill="hold" grpId="3" nodeType="withEffect">
                                  <p:stCondLst>
                                    <p:cond delay="0"/>
                                  </p:stCondLst>
                                  <p:childTnLst>
                                    <p:animEffect transition="out" filter="fade">
                                      <p:cBhvr>
                                        <p:cTn id="105" dur="500" tmFilter="0, 0; .2, .5; .8, .5; 1, 0"/>
                                        <p:tgtEl>
                                          <p:spTgt spid="6"/>
                                        </p:tgtEl>
                                      </p:cBhvr>
                                    </p:animEffect>
                                    <p:animScale>
                                      <p:cBhvr>
                                        <p:cTn id="106" dur="250" autoRev="1" fill="hold"/>
                                        <p:tgtEl>
                                          <p:spTgt spid="6"/>
                                        </p:tgtEl>
                                      </p:cBhvr>
                                      <p:by x="105000" y="105000"/>
                                    </p:animScale>
                                  </p:childTnLst>
                                </p:cTn>
                              </p:par>
                              <p:par>
                                <p:cTn id="107" presetID="26" presetClass="emph" presetSubtype="0" fill="hold" grpId="3" nodeType="withEffect">
                                  <p:stCondLst>
                                    <p:cond delay="0"/>
                                  </p:stCondLst>
                                  <p:childTnLst>
                                    <p:animEffect transition="out" filter="fade">
                                      <p:cBhvr>
                                        <p:cTn id="108" dur="500" tmFilter="0, 0; .2, .5; .8, .5; 1, 0"/>
                                        <p:tgtEl>
                                          <p:spTgt spid="7"/>
                                        </p:tgtEl>
                                      </p:cBhvr>
                                    </p:animEffect>
                                    <p:animScale>
                                      <p:cBhvr>
                                        <p:cTn id="109" dur="250" autoRev="1" fill="hold"/>
                                        <p:tgtEl>
                                          <p:spTgt spid="7"/>
                                        </p:tgtEl>
                                      </p:cBhvr>
                                      <p:by x="105000" y="105000"/>
                                    </p:animScale>
                                  </p:childTnLst>
                                </p:cTn>
                              </p:par>
                              <p:par>
                                <p:cTn id="110" presetID="26" presetClass="emph" presetSubtype="0" fill="hold" grpId="3" nodeType="withEffect">
                                  <p:stCondLst>
                                    <p:cond delay="0"/>
                                  </p:stCondLst>
                                  <p:childTnLst>
                                    <p:animEffect transition="out" filter="fade">
                                      <p:cBhvr>
                                        <p:cTn id="111" dur="500" tmFilter="0, 0; .2, .5; .8, .5; 1, 0"/>
                                        <p:tgtEl>
                                          <p:spTgt spid="8"/>
                                        </p:tgtEl>
                                      </p:cBhvr>
                                    </p:animEffect>
                                    <p:animScale>
                                      <p:cBhvr>
                                        <p:cTn id="112" dur="250" autoRev="1" fill="hold"/>
                                        <p:tgtEl>
                                          <p:spTgt spid="8"/>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2000" fill="hold"/>
                                        <p:tgtEl>
                                          <p:spTgt spid="5"/>
                                        </p:tgtEl>
                                        <p:attrNameLst>
                                          <p:attrName>fillcolor</p:attrName>
                                        </p:attrNameLst>
                                      </p:cBhvr>
                                      <p:to>
                                        <a:srgbClr val="00FFFF"/>
                                      </p:to>
                                    </p:animClr>
                                    <p:set>
                                      <p:cBhvr>
                                        <p:cTn id="116" dur="2000" fill="hold"/>
                                        <p:tgtEl>
                                          <p:spTgt spid="5"/>
                                        </p:tgtEl>
                                        <p:attrNameLst>
                                          <p:attrName>fill.type</p:attrName>
                                        </p:attrNameLst>
                                      </p:cBhvr>
                                      <p:to>
                                        <p:strVal val="solid"/>
                                      </p:to>
                                    </p:set>
                                    <p:set>
                                      <p:cBhvr>
                                        <p:cTn id="117" dur="2000" fill="hold"/>
                                        <p:tgtEl>
                                          <p:spTgt spid="5"/>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8"/>
                                        </p:tgtEl>
                                        <p:attrNameLst>
                                          <p:attrName>fillcolor</p:attrName>
                                        </p:attrNameLst>
                                      </p:cBhvr>
                                      <p:to>
                                        <a:srgbClr val="FF0000"/>
                                      </p:to>
                                    </p:animClr>
                                    <p:set>
                                      <p:cBhvr>
                                        <p:cTn id="120" dur="2000" fill="hold"/>
                                        <p:tgtEl>
                                          <p:spTgt spid="8"/>
                                        </p:tgtEl>
                                        <p:attrNameLst>
                                          <p:attrName>fill.type</p:attrName>
                                        </p:attrNameLst>
                                      </p:cBhvr>
                                      <p:to>
                                        <p:strVal val="solid"/>
                                      </p:to>
                                    </p:set>
                                    <p:set>
                                      <p:cBhvr>
                                        <p:cTn id="12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5" grpId="1" animBg="1"/>
      <p:bldP spid="5" grpId="2" animBg="1"/>
      <p:bldP spid="5" grpId="3" animBg="1"/>
      <p:bldP spid="5" grpId="4" animBg="1"/>
      <p:bldP spid="6" grpId="0" animBg="1"/>
      <p:bldP spid="6" grpId="1" animBg="1"/>
      <p:bldP spid="6" grpId="2" animBg="1"/>
      <p:bldP spid="6" grpId="3" animBg="1"/>
      <p:bldP spid="6" grpId="4"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710</Words>
  <Application>Microsoft Office PowerPoint</Application>
  <PresentationFormat>Custom</PresentationFormat>
  <Paragraphs>73</Paragraphs>
  <Slides>26</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Sáng kiến của bé Hà</dc:title>
  <dc:creator>Huy Duẩn</dc:creator>
  <cp:lastModifiedBy>thuy tien nguyen</cp:lastModifiedBy>
  <cp:revision>48</cp:revision>
  <dcterms:created xsi:type="dcterms:W3CDTF">2021-07-21T05:02:30Z</dcterms:created>
  <dcterms:modified xsi:type="dcterms:W3CDTF">2022-11-23T01:04:14Z</dcterms:modified>
</cp:coreProperties>
</file>