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03" r:id="rId3"/>
    <p:sldId id="298" r:id="rId4"/>
    <p:sldId id="299" r:id="rId5"/>
    <p:sldId id="300" r:id="rId6"/>
    <p:sldId id="301" r:id="rId7"/>
    <p:sldId id="294" r:id="rId8"/>
    <p:sldId id="261" r:id="rId9"/>
    <p:sldId id="296" r:id="rId10"/>
    <p:sldId id="263" r:id="rId11"/>
    <p:sldId id="302" r:id="rId12"/>
    <p:sldId id="291" r:id="rId13"/>
    <p:sldId id="278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F0EC-E68B-4081-91A0-E7531CFAF94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9E86-03D0-41DD-A7D7-F8BBB4A2B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3D1166-564B-4615-8DCE-A7D4C8555E79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DA4355E1-6679-414B-BDE0-135A698E405D}" type="slidenum">
              <a:rPr lang="en-US" sz="1200" smtClean="0">
                <a:solidFill>
                  <a:prstClr val="black"/>
                </a:solidFill>
                <a:latin typeface="Arial" pitchFamily="34" charset="0"/>
                <a:cs typeface="+mn-cs"/>
              </a:rPr>
              <a:pPr algn="r"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341AC47-D337-4D7A-896A-68A733FAEB5B}" type="slidenum">
              <a:rPr lang="en-US" sz="1200" smtClean="0">
                <a:solidFill>
                  <a:prstClr val="black"/>
                </a:solidFill>
                <a:latin typeface="Arial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8AF726-29D9-469B-9ECE-1EA7B03CC72B}" type="datetime2">
              <a:rPr lang="vi-VN" smtClean="0"/>
              <a:pPr/>
              <a:t>Chủ Nhật, 12 Tháng Mười Một 2023</a:t>
            </a:fld>
            <a:endParaRPr lang="vi-VN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561CE-EB18-4FCE-820B-6A79544B4603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60CE5D2-0972-4D07-A55F-DBE1D0E642B4}" type="datetime2">
              <a:rPr lang="vi-VN" smtClean="0"/>
              <a:pPr/>
              <a:t>Chủ Nhật, 12 Tháng Mười Một 2023</a:t>
            </a:fld>
            <a:endParaRPr lang="vi-VN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E95E7-A052-4E2D-84B3-2E555193F062}" type="slidenum">
              <a:rPr lang="vi-VN" smtClean="0"/>
              <a:pPr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8AF726-29D9-469B-9ECE-1EA7B03CC72B}" type="datetime2">
              <a:rPr lang="vi-VN" smtClean="0"/>
              <a:pPr/>
              <a:t>Chủ Nhật, 12 Tháng Mười Một 2023</a:t>
            </a:fld>
            <a:endParaRPr lang="vi-VN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561CE-EB18-4FCE-820B-6A79544B4603}" type="slidenum">
              <a:rPr lang="vi-VN" smtClean="0"/>
              <a:pPr/>
              <a:t>15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925623-AFE5-4797-B6AA-F783B663A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87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3ECFA00-3089-448B-85C3-D1F1CFC2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07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D3F1C5-DA97-48BF-9D65-89A82923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63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09773-5928-4198-8344-F11A2CAE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4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4E1CF6-73A7-43BB-A777-B2FB6457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95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3FC47E-F9BF-473E-AB88-FF7C53151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24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614397-4673-45EB-8376-574AA05E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25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C4C2F3-5553-4316-9797-52D497914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08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D87C8B-8E26-49D8-9B20-35149CAFD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2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538654-5F1D-4D0A-AFCE-F26E1F71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11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62D460-44D4-45E2-A74B-86A874C70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40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716F38-5DD2-49A8-B5DD-0727A8E3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9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148-4585-4788-8C28-FD7F7A0D1EF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DFE6D-4C12-4797-94DF-655D9A37C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U%202019\N&#258;M%20H&#7884;C%202021-2022\N&#258;M%20H&#7884;C%202021-2022\T&#7852;P%20HU&#7844;N\video-1606364153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96042" y="2133600"/>
            <a:ext cx="7953375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LỚP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64417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0743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35163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00400"/>
            <a:ext cx="7543799" cy="12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783" tIns="57398" rIns="114783" bIns="57398">
            <a:spAutoFit/>
          </a:bodyPr>
          <a:lstStyle/>
          <a:p>
            <a:pPr algn="just"/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Kể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tên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nghề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thủ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công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nổi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mà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biết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?</a:t>
            </a:r>
            <a:endParaRPr lang="en-US" altLang="en-US" sz="3600" b="1" u="sng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457200" y="615340"/>
            <a:ext cx="8229600" cy="1676400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7127955_695407341382674_7651619881345544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343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26352646_750072098919666_21030092441321902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30044"/>
            <a:ext cx="4267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26844015_383857472858651_62361668834139173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"/>
            <a:ext cx="4267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26849137_1051481638621469_549908967052428324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42570"/>
            <a:ext cx="4267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36945" y="28942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88516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6324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6324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2590800"/>
            <a:ext cx="7086600" cy="228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ngành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nghiệp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nghề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thủ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xuất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khẩu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" y="1371600"/>
            <a:ext cx="3048000" cy="1219200"/>
          </a:xfrm>
          <a:prstGeom prst="cloud">
            <a:avLst/>
          </a:prstGeom>
          <a:solidFill>
            <a:srgbClr val="04EA1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1428750"/>
            <a:ext cx="8610599" cy="34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2" rIns="91421" bIns="45712">
            <a:spAutoFit/>
          </a:bodyPr>
          <a:lstStyle/>
          <a:p>
            <a:pPr marL="272743" indent="-272743"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  <a:cs typeface="Arial" charset="0"/>
              </a:rPr>
              <a:t>		</a:t>
            </a:r>
            <a:r>
              <a:rPr lang="en-US" sz="32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838200" y="4343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1" tIns="45712" rIns="91421" bIns="45712" anchor="ctr"/>
          <a:lstStyle/>
          <a:p>
            <a:endParaRPr lang="en-US" sz="1900" dirty="0"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76688" y="46138"/>
            <a:ext cx="1067026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554" y="61021"/>
            <a:ext cx="1064759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75554" y="19348"/>
            <a:ext cx="1065893" cy="1065609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73286" y="-5953"/>
            <a:ext cx="1067027" cy="113407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grpSp>
        <p:nvGrpSpPr>
          <p:cNvPr id="2" name="Oval 9"/>
          <p:cNvGrpSpPr>
            <a:grpSpLocks/>
          </p:cNvGrpSpPr>
          <p:nvPr/>
        </p:nvGrpSpPr>
        <p:grpSpPr bwMode="auto">
          <a:xfrm>
            <a:off x="3687536" y="-299145"/>
            <a:ext cx="1641929" cy="1756173"/>
            <a:chOff x="3252" y="-200"/>
            <a:chExt cx="1448" cy="1179"/>
          </a:xfrm>
        </p:grpSpPr>
        <p:pic>
          <p:nvPicPr>
            <p:cNvPr id="45064" name="Oval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2" y="-200"/>
              <a:ext cx="1448" cy="1179"/>
            </a:xfrm>
            <a:prstGeom prst="rect">
              <a:avLst/>
            </a:prstGeom>
            <a:noFill/>
          </p:spPr>
        </p:pic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572" y="82"/>
              <a:ext cx="80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937" tIns="57470" rIns="114937" bIns="57470" anchor="ctr"/>
            <a:lstStyle/>
            <a:p>
              <a:pPr algn="ctr"/>
              <a:endParaRPr lang="en-US" sz="19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1643062"/>
            <a:ext cx="8610600" cy="338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2" rIns="91421" bIns="45712">
            <a:spAutoFit/>
          </a:bodyPr>
          <a:lstStyle/>
          <a:p>
            <a:pPr marL="272743" indent="-272743"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  <a:cs typeface="Arial" charset="0"/>
              </a:rPr>
              <a:t>	    </a:t>
            </a:r>
            <a:r>
              <a:rPr lang="en-US" sz="32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VNI-Souvir" pitchFamily="2" charset="0"/>
                <a:cs typeface="Arial" charset="0"/>
              </a:rPr>
              <a:t>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990600" y="3733801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1" tIns="45712" rIns="91421" bIns="45712" anchor="ctr"/>
          <a:lstStyle/>
          <a:p>
            <a:endParaRPr lang="en-US" sz="1900" dirty="0"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76688" y="337841"/>
            <a:ext cx="1067026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554" y="339328"/>
            <a:ext cx="1065893" cy="106709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93697" y="339328"/>
            <a:ext cx="1067027" cy="1065609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62400" y="328911"/>
            <a:ext cx="1295400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pSp>
        <p:nvGrpSpPr>
          <p:cNvPr id="2" name="Oval 9"/>
          <p:cNvGrpSpPr>
            <a:grpSpLocks/>
          </p:cNvGrpSpPr>
          <p:nvPr/>
        </p:nvGrpSpPr>
        <p:grpSpPr bwMode="auto">
          <a:xfrm>
            <a:off x="3733800" y="-13395"/>
            <a:ext cx="1641929" cy="1750220"/>
            <a:chOff x="3252" y="-8"/>
            <a:chExt cx="1448" cy="1175"/>
          </a:xfrm>
        </p:grpSpPr>
        <p:pic>
          <p:nvPicPr>
            <p:cNvPr id="46088" name="Oval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2" y="-8"/>
              <a:ext cx="1448" cy="1175"/>
            </a:xfrm>
            <a:prstGeom prst="rect">
              <a:avLst/>
            </a:prstGeom>
            <a:noFill/>
          </p:spPr>
        </p:pic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3572" y="271"/>
              <a:ext cx="808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937" tIns="57470" rIns="114937" bIns="57470" anchor="ctr"/>
            <a:lstStyle/>
            <a:p>
              <a:pPr algn="ctr"/>
              <a:endParaRPr lang="en-US" sz="19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610599" cy="34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2" rIns="91421" bIns="45712">
            <a:spAutoFit/>
          </a:bodyPr>
          <a:lstStyle/>
          <a:p>
            <a:pPr marL="272743" indent="-272743"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  <a:cs typeface="Arial" charset="0"/>
              </a:rPr>
              <a:t>		</a:t>
            </a:r>
            <a:r>
              <a:rPr lang="en-US" sz="32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762000" y="2895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1" tIns="45712" rIns="91421" bIns="45712" anchor="ctr"/>
          <a:lstStyle/>
          <a:p>
            <a:endParaRPr lang="en-US" sz="1900" dirty="0"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76688" y="46138"/>
            <a:ext cx="1067026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554" y="61021"/>
            <a:ext cx="1064759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75554" y="19348"/>
            <a:ext cx="1065893" cy="1065609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73286" y="-5953"/>
            <a:ext cx="1067027" cy="113407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grpSp>
        <p:nvGrpSpPr>
          <p:cNvPr id="2" name="Oval 9"/>
          <p:cNvGrpSpPr>
            <a:grpSpLocks/>
          </p:cNvGrpSpPr>
          <p:nvPr/>
        </p:nvGrpSpPr>
        <p:grpSpPr bwMode="auto">
          <a:xfrm>
            <a:off x="3687536" y="-299145"/>
            <a:ext cx="1641929" cy="1756173"/>
            <a:chOff x="3252" y="-200"/>
            <a:chExt cx="1448" cy="1179"/>
          </a:xfrm>
        </p:grpSpPr>
        <p:pic>
          <p:nvPicPr>
            <p:cNvPr id="45064" name="Oval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2" y="-200"/>
              <a:ext cx="1448" cy="1179"/>
            </a:xfrm>
            <a:prstGeom prst="rect">
              <a:avLst/>
            </a:prstGeom>
            <a:noFill/>
          </p:spPr>
        </p:pic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572" y="82"/>
              <a:ext cx="80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937" tIns="57470" rIns="114937" bIns="57470" anchor="ctr"/>
            <a:lstStyle/>
            <a:p>
              <a:pPr algn="ctr"/>
              <a:endParaRPr lang="en-US" sz="19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3" y="2101698"/>
            <a:ext cx="25146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6700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9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133600"/>
            <a:ext cx="243840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310313"/>
            <a:ext cx="10112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3338"/>
            <a:ext cx="2895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6889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8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8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067"/>
            <a:ext cx="8305800" cy="2933933"/>
          </a:xfrm>
          <a:prstGeom prst="rect">
            <a:avLst/>
          </a:prstGeom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58825" y="3416300"/>
            <a:ext cx="8004175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nghiệp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2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Trồng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bảo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vệ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rừng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Khai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thác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gỗ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255712" y="7620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6161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96200" y="6019800"/>
            <a:ext cx="1295400" cy="685800"/>
          </a:xfrm>
          <a:prstGeom prst="lef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0" y="289484"/>
            <a:ext cx="7814427" cy="2606116"/>
          </a:xfrm>
          <a:prstGeom prst="rect">
            <a:avLst/>
          </a:prstGeom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57200" y="3038475"/>
            <a:ext cx="84582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dày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1314189" y="914400"/>
            <a:ext cx="617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2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2800" y="6019800"/>
            <a:ext cx="1828800" cy="685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57200" y="3357374"/>
            <a:ext cx="7924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Ngành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nghiệp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bố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yếu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vùng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núi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trung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du.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1"/>
            <a:ext cx="8153400" cy="2319338"/>
          </a:xfrm>
          <a:prstGeom prst="rect">
            <a:avLst/>
          </a:prstGeom>
        </p:spPr>
      </p:pic>
      <p:sp>
        <p:nvSpPr>
          <p:cNvPr id="9729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5791200"/>
            <a:ext cx="1682750" cy="762000"/>
          </a:xfrm>
          <a:prstGeom prst="lef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768350" y="1295400"/>
            <a:ext cx="769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latin typeface="Times New Roman" pitchFamily="18" charset="0"/>
                <a:cs typeface="Arial" charset="0"/>
              </a:rPr>
              <a:t>Ngành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lâm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nghiệp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phân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bố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yếu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đâu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?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5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0636415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" y="533400"/>
            <a:ext cx="81153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00400"/>
            <a:ext cx="7543799" cy="12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783" tIns="57398" rIns="114783" bIns="57398">
            <a:spAutoFit/>
          </a:bodyPr>
          <a:lstStyle/>
          <a:p>
            <a:pPr algn="just"/>
            <a:r>
              <a:rPr lang="en-US" altLang="en-US" sz="2800" dirty="0">
                <a:latin typeface="Times New Roman" pitchFamily="18" charset="0"/>
              </a:rPr>
              <a:t>  </a:t>
            </a:r>
            <a:r>
              <a:rPr lang="en-US" altLang="en-US" sz="3600" b="1" dirty="0" err="1">
                <a:latin typeface="Times New Roman" pitchFamily="18" charset="0"/>
              </a:rPr>
              <a:t>Kể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tên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ngành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công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nghiệp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nước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ta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sản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phẩm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ngành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đó</a:t>
            </a:r>
            <a:endParaRPr lang="en-US" altLang="en-US" sz="3600" b="1" u="sng" dirty="0">
              <a:latin typeface="Times New Roman" pitchFamily="18" charset="0"/>
            </a:endParaRP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457200" y="615340"/>
            <a:ext cx="8229600" cy="1676400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7" name="Picture 3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5316538"/>
            <a:ext cx="1536700" cy="712787"/>
          </a:xfrm>
          <a:prstGeom prst="rect">
            <a:avLst/>
          </a:prstGeom>
          <a:noFill/>
        </p:spPr>
      </p:pic>
      <p:pic>
        <p:nvPicPr>
          <p:cNvPr id="21536" name="Picture 32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4957763"/>
            <a:ext cx="1319213" cy="547687"/>
          </a:xfrm>
          <a:prstGeom prst="rect">
            <a:avLst/>
          </a:prstGeom>
          <a:noFill/>
        </p:spPr>
      </p:pic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3214688"/>
            <a:ext cx="3008312" cy="2384425"/>
          </a:xfrm>
          <a:prstGeom prst="rect">
            <a:avLst/>
          </a:prstGeom>
          <a:noFill/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8750"/>
            <a:ext cx="1347788" cy="682625"/>
          </a:xfrm>
          <a:prstGeom prst="rect">
            <a:avLst/>
          </a:prstGeom>
          <a:noFill/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288" y="3951288"/>
            <a:ext cx="1201737" cy="434975"/>
          </a:xfrm>
          <a:prstGeom prst="rect">
            <a:avLst/>
          </a:prstGeom>
          <a:noFill/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113" y="3656013"/>
            <a:ext cx="1077912" cy="488950"/>
          </a:xfrm>
          <a:prstGeom prst="rect">
            <a:avLst/>
          </a:prstGeom>
          <a:noFill/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950" y="3427413"/>
            <a:ext cx="889000" cy="717550"/>
          </a:xfrm>
          <a:prstGeom prst="rect">
            <a:avLst/>
          </a:prstGeom>
          <a:noFill/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6488" y="3197225"/>
            <a:ext cx="3827462" cy="1036638"/>
          </a:xfrm>
          <a:prstGeom prst="rect">
            <a:avLst/>
          </a:prstGeom>
          <a:noFill/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963" y="2701925"/>
            <a:ext cx="1206500" cy="412750"/>
          </a:xfrm>
          <a:prstGeom prst="rect">
            <a:avLst/>
          </a:prstGeom>
          <a:noFill/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688" y="2149475"/>
            <a:ext cx="1277937" cy="765175"/>
          </a:xfrm>
          <a:prstGeom prst="rect">
            <a:avLst/>
          </a:prstGeom>
          <a:noFill/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4163" y="2532063"/>
            <a:ext cx="3373437" cy="1041400"/>
          </a:xfrm>
          <a:prstGeom prst="rect">
            <a:avLst/>
          </a:prstGeom>
          <a:noFill/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9050" y="1460500"/>
            <a:ext cx="1306513" cy="400050"/>
          </a:xfrm>
          <a:prstGeom prst="rect">
            <a:avLst/>
          </a:prstGeom>
          <a:noFill/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2688" y="1160463"/>
            <a:ext cx="1412875" cy="506412"/>
          </a:xfrm>
          <a:prstGeom prst="rect">
            <a:avLst/>
          </a:prstGeom>
          <a:noFill/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36688" y="836613"/>
            <a:ext cx="1195387" cy="823912"/>
          </a:xfrm>
          <a:prstGeom prst="rect">
            <a:avLst/>
          </a:prstGeom>
          <a:noFill/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0613" y="1336675"/>
            <a:ext cx="2566987" cy="2236788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1063" y="4964113"/>
            <a:ext cx="1908175" cy="506412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8363" y="4540250"/>
            <a:ext cx="1619250" cy="671513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03750" y="3208338"/>
            <a:ext cx="2862263" cy="2090737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42250" y="3803650"/>
            <a:ext cx="1123950" cy="565150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42250" y="3792538"/>
            <a:ext cx="977900" cy="35877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2250" y="3590925"/>
            <a:ext cx="960438" cy="3937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07325" y="3338513"/>
            <a:ext cx="1012825" cy="647700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03750" y="3197225"/>
            <a:ext cx="3473450" cy="882650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48575" y="2384425"/>
            <a:ext cx="841375" cy="36512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03750" y="2236788"/>
            <a:ext cx="3279775" cy="1336675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24688" y="1160463"/>
            <a:ext cx="1343025" cy="458787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024688" y="1019175"/>
            <a:ext cx="1071562" cy="3413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94525" y="806450"/>
            <a:ext cx="936625" cy="547688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03750" y="1030288"/>
            <a:ext cx="2655888" cy="2543175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968750" y="2790825"/>
            <a:ext cx="1584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7186554_387792095901234_685027321557316283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114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27269855_747526332507721_88268855974940333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"/>
            <a:ext cx="4419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26351899_836453510486815_473272172383162814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6576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27237443_207968287450008_211655127801240315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657600"/>
            <a:ext cx="4267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3124200"/>
            <a:ext cx="449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0" hangingPunct="0"/>
            <a:r>
              <a:rPr lang="en-US" b="1" dirty="0">
                <a:latin typeface="Times New Roman" pitchFamily="18" charset="0"/>
              </a:rPr>
              <a:t>a)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đóng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tàu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Hạ</a:t>
            </a:r>
            <a:r>
              <a:rPr lang="en-US" b="1" dirty="0">
                <a:latin typeface="Times New Roman" pitchFamily="18" charset="0"/>
              </a:rPr>
              <a:t> Long(</a:t>
            </a:r>
            <a:r>
              <a:rPr lang="en-US" b="1" dirty="0" err="1">
                <a:latin typeface="Times New Roman" pitchFamily="18" charset="0"/>
              </a:rPr>
              <a:t>Quảng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Ninh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63246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c) </a:t>
            </a:r>
            <a:r>
              <a:rPr lang="en-US" sz="2000" b="1" dirty="0" err="1">
                <a:latin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495800" y="3200400"/>
            <a:ext cx="434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Times New Roman" pitchFamily="18" charset="0"/>
              </a:rPr>
              <a:t>b)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điệnPhú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Mĩ</a:t>
            </a:r>
            <a:r>
              <a:rPr lang="en-US" b="1" dirty="0">
                <a:latin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</a:rPr>
              <a:t>Bà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Rịa-vũng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Tàu</a:t>
            </a:r>
            <a:r>
              <a:rPr lang="en-US" sz="20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876800" y="6324600"/>
            <a:ext cx="396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d)  </a:t>
            </a:r>
            <a:r>
              <a:rPr lang="en-US" sz="2000" b="1" dirty="0" err="1">
                <a:latin typeface="Times New Roman" pitchFamily="18" charset="0"/>
              </a:rPr>
              <a:t>Lắp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ráp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hòa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383</Words>
  <Application>Microsoft Office PowerPoint</Application>
  <PresentationFormat>On-screen Show (4:3)</PresentationFormat>
  <Paragraphs>58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Tiffany</vt:lpstr>
      <vt:lpstr>Times New Roman</vt:lpstr>
      <vt:lpstr>VNI-Franko</vt:lpstr>
      <vt:lpstr>VNI-Souvir</vt:lpstr>
      <vt:lpstr>Office Theme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79</cp:revision>
  <dcterms:created xsi:type="dcterms:W3CDTF">2019-02-15T09:07:46Z</dcterms:created>
  <dcterms:modified xsi:type="dcterms:W3CDTF">2023-11-12T16:40:41Z</dcterms:modified>
</cp:coreProperties>
</file>