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30" r:id="rId3"/>
    <p:sldId id="257" r:id="rId4"/>
    <p:sldId id="261" r:id="rId5"/>
    <p:sldId id="259" r:id="rId6"/>
    <p:sldId id="263" r:id="rId7"/>
    <p:sldId id="260" r:id="rId8"/>
    <p:sldId id="269" r:id="rId9"/>
    <p:sldId id="264" r:id="rId10"/>
    <p:sldId id="270" r:id="rId11"/>
    <p:sldId id="265" r:id="rId12"/>
    <p:sldId id="267" r:id="rId13"/>
    <p:sldId id="271" r:id="rId14"/>
    <p:sldId id="268"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EF629-AC86-4A7F-95A1-2427CCBEAACB}"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B9FE8-60E6-4719-9BB0-E9AC3418B34C}" type="slidenum">
              <a:rPr lang="en-US" smtClean="0"/>
              <a:t>‹#›</a:t>
            </a:fld>
            <a:endParaRPr lang="en-US"/>
          </a:p>
        </p:txBody>
      </p:sp>
    </p:spTree>
    <p:extLst>
      <p:ext uri="{BB962C8B-B14F-4D97-AF65-F5344CB8AC3E}">
        <p14:creationId xmlns:p14="http://schemas.microsoft.com/office/powerpoint/2010/main" val="161351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BE0C8D-5EAA-44D2-BF01-B14071FAE850}" type="slidenum">
              <a:rPr lang="en-US" altLang="en-US"/>
              <a:pPr/>
              <a:t>19</a:t>
            </a:fld>
            <a:endParaRPr lang="en-US" altLang="en-US"/>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
        <p:nvSpPr>
          <p:cNvPr id="307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CFEE5E6-13A9-4372-920D-30A5F5D60048}" type="slidenum">
              <a:rPr lang="en-US" altLang="vi-VN" sz="1200">
                <a:cs typeface="Arial" panose="020B0604020202020204" pitchFamily="34" charset="0"/>
              </a:rPr>
              <a:pPr algn="r" eaLnBrk="1" hangingPunct="1"/>
              <a:t>19</a:t>
            </a:fld>
            <a:endParaRPr lang="en-US" altLang="vi-VN" sz="1200">
              <a:cs typeface="Arial" panose="020B0604020202020204" pitchFamily="34" charset="0"/>
            </a:endParaRPr>
          </a:p>
        </p:txBody>
      </p:sp>
    </p:spTree>
    <p:extLst>
      <p:ext uri="{BB962C8B-B14F-4D97-AF65-F5344CB8AC3E}">
        <p14:creationId xmlns:p14="http://schemas.microsoft.com/office/powerpoint/2010/main" val="326133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F03696-B8DC-4775-B5FD-FF470E6184EB}" type="slidenum">
              <a:rPr lang="en-US" altLang="en-US"/>
              <a:pPr/>
              <a:t>20</a:t>
            </a:fld>
            <a:endParaRPr lang="en-US" altLang="en-US"/>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
        <p:nvSpPr>
          <p:cNvPr id="317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63648C5-A75E-49EB-9F86-34BCFF5A78B8}" type="slidenum">
              <a:rPr lang="en-US" altLang="vi-VN" sz="1200">
                <a:cs typeface="Arial" panose="020B0604020202020204" pitchFamily="34" charset="0"/>
              </a:rPr>
              <a:pPr algn="r" eaLnBrk="1" hangingPunct="1"/>
              <a:t>20</a:t>
            </a:fld>
            <a:endParaRPr lang="en-US" altLang="vi-VN" sz="1200">
              <a:cs typeface="Arial" panose="020B0604020202020204" pitchFamily="34" charset="0"/>
            </a:endParaRPr>
          </a:p>
        </p:txBody>
      </p:sp>
    </p:spTree>
    <p:extLst>
      <p:ext uri="{BB962C8B-B14F-4D97-AF65-F5344CB8AC3E}">
        <p14:creationId xmlns:p14="http://schemas.microsoft.com/office/powerpoint/2010/main" val="182095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FDF09-4F57-4F27-BAB8-F1351EEED4DF}" type="slidenum">
              <a:rPr lang="en-US" altLang="en-US"/>
              <a:pPr/>
              <a:t>22</a:t>
            </a:fld>
            <a:endParaRPr lang="en-US" altLang="en-US"/>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
        <p:nvSpPr>
          <p:cNvPr id="327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F72E7FE-0E9A-43AD-B74E-E5F06C5B9D42}" type="slidenum">
              <a:rPr lang="en-US" altLang="vi-VN" sz="1200">
                <a:cs typeface="Arial" panose="020B0604020202020204" pitchFamily="34" charset="0"/>
              </a:rPr>
              <a:pPr algn="r" eaLnBrk="1" hangingPunct="1"/>
              <a:t>22</a:t>
            </a:fld>
            <a:endParaRPr lang="en-US" altLang="vi-VN" sz="1200">
              <a:cs typeface="Arial" panose="020B0604020202020204" pitchFamily="34" charset="0"/>
            </a:endParaRPr>
          </a:p>
        </p:txBody>
      </p:sp>
    </p:spTree>
    <p:extLst>
      <p:ext uri="{BB962C8B-B14F-4D97-AF65-F5344CB8AC3E}">
        <p14:creationId xmlns:p14="http://schemas.microsoft.com/office/powerpoint/2010/main" val="1845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E1D09A-116B-4057-A157-D88BB791F96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266122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1D09A-116B-4057-A157-D88BB791F96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13131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1D09A-116B-4057-A157-D88BB791F96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2822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2387600" y="3236100"/>
            <a:ext cx="7416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1" name="Google Shape;61;p3"/>
          <p:cNvSpPr txBox="1">
            <a:spLocks noGrp="1"/>
          </p:cNvSpPr>
          <p:nvPr>
            <p:ph type="subTitle" idx="1"/>
          </p:nvPr>
        </p:nvSpPr>
        <p:spPr>
          <a:xfrm>
            <a:off x="3873503" y="4561700"/>
            <a:ext cx="4445200" cy="84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 name="Google Shape;62;p3"/>
          <p:cNvSpPr txBox="1">
            <a:spLocks noGrp="1"/>
          </p:cNvSpPr>
          <p:nvPr>
            <p:ph type="title" idx="2" hasCustomPrompt="1"/>
          </p:nvPr>
        </p:nvSpPr>
        <p:spPr>
          <a:xfrm>
            <a:off x="5256937" y="1638665"/>
            <a:ext cx="1702800" cy="9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63" name="Google Shape;63;p3"/>
          <p:cNvSpPr/>
          <p:nvPr/>
        </p:nvSpPr>
        <p:spPr>
          <a:xfrm flipH="1">
            <a:off x="9742893" y="4914647"/>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3"/>
          <p:cNvSpPr/>
          <p:nvPr/>
        </p:nvSpPr>
        <p:spPr>
          <a:xfrm rot="10800000" flipH="1">
            <a:off x="-2329011" y="-196854"/>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 name="Google Shape;65;p3"/>
          <p:cNvGrpSpPr/>
          <p:nvPr/>
        </p:nvGrpSpPr>
        <p:grpSpPr>
          <a:xfrm rot="10285502" flipH="1">
            <a:off x="-215345" y="-5264"/>
            <a:ext cx="2351148" cy="1602488"/>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7" name="Google Shape;87;p3"/>
          <p:cNvGrpSpPr/>
          <p:nvPr/>
        </p:nvGrpSpPr>
        <p:grpSpPr>
          <a:xfrm rot="10285502" flipH="1">
            <a:off x="9979725" y="5819509"/>
            <a:ext cx="2258177" cy="962473"/>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444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960000" y="1625600"/>
            <a:ext cx="10272000" cy="45120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AutoNum type="arabicPeriod"/>
              <a:defRPr sz="1600"/>
            </a:lvl1pPr>
            <a:lvl2pPr marL="1219140" lvl="1" indent="-423312">
              <a:spcBef>
                <a:spcPts val="2133"/>
              </a:spcBef>
              <a:spcAft>
                <a:spcPts val="0"/>
              </a:spcAft>
              <a:buSzPts val="1400"/>
              <a:buAutoNum type="alphaLcPeriod"/>
              <a:defRPr/>
            </a:lvl2pPr>
            <a:lvl3pPr marL="1828709" lvl="2" indent="-423312">
              <a:spcBef>
                <a:spcPts val="2133"/>
              </a:spcBef>
              <a:spcAft>
                <a:spcPts val="0"/>
              </a:spcAft>
              <a:buSzPts val="1400"/>
              <a:buAutoNum type="romanLcPeriod"/>
              <a:defRPr/>
            </a:lvl3pPr>
            <a:lvl4pPr marL="2438278" lvl="3" indent="-423312">
              <a:spcBef>
                <a:spcPts val="2133"/>
              </a:spcBef>
              <a:spcAft>
                <a:spcPts val="0"/>
              </a:spcAft>
              <a:buSzPts val="1400"/>
              <a:buAutoNum type="arabicPeriod"/>
              <a:defRPr/>
            </a:lvl4pPr>
            <a:lvl5pPr marL="3047848" lvl="4" indent="-423312">
              <a:spcBef>
                <a:spcPts val="2133"/>
              </a:spcBef>
              <a:spcAft>
                <a:spcPts val="0"/>
              </a:spcAft>
              <a:buSzPts val="1400"/>
              <a:buAutoNum type="alphaLcPeriod"/>
              <a:defRPr/>
            </a:lvl5pPr>
            <a:lvl6pPr marL="3657418" lvl="5" indent="-423312">
              <a:spcBef>
                <a:spcPts val="2133"/>
              </a:spcBef>
              <a:spcAft>
                <a:spcPts val="0"/>
              </a:spcAft>
              <a:buSzPts val="1400"/>
              <a:buAutoNum type="romanLcPeriod"/>
              <a:defRPr/>
            </a:lvl6pPr>
            <a:lvl7pPr marL="4266987" lvl="6" indent="-423312">
              <a:spcBef>
                <a:spcPts val="2133"/>
              </a:spcBef>
              <a:spcAft>
                <a:spcPts val="0"/>
              </a:spcAft>
              <a:buSzPts val="1400"/>
              <a:buAutoNum type="arabicPeriod"/>
              <a:defRPr/>
            </a:lvl7pPr>
            <a:lvl8pPr marL="4876557" lvl="7" indent="-423312">
              <a:spcBef>
                <a:spcPts val="2133"/>
              </a:spcBef>
              <a:spcAft>
                <a:spcPts val="0"/>
              </a:spcAft>
              <a:buSzPts val="1400"/>
              <a:buAutoNum type="alphaLcPeriod"/>
              <a:defRPr/>
            </a:lvl8pPr>
            <a:lvl9pPr marL="5486126" lvl="8" indent="-423312">
              <a:spcBef>
                <a:spcPts val="2133"/>
              </a:spcBef>
              <a:spcAft>
                <a:spcPts val="2133"/>
              </a:spcAft>
              <a:buSzPts val="1400"/>
              <a:buAutoNum type="romanLcPeriod"/>
              <a:defRPr/>
            </a:lvl9pPr>
          </a:lstStyle>
          <a:p>
            <a:endParaRPr/>
          </a:p>
        </p:txBody>
      </p:sp>
      <p:sp>
        <p:nvSpPr>
          <p:cNvPr id="112" name="Google Shape;112;p4"/>
          <p:cNvSpPr/>
          <p:nvPr/>
        </p:nvSpPr>
        <p:spPr>
          <a:xfrm rot="-10126580" flipH="1">
            <a:off x="-2547295"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4"/>
          <p:cNvSpPr/>
          <p:nvPr/>
        </p:nvSpPr>
        <p:spPr>
          <a:xfrm rot="10126580">
            <a:off x="9710471"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 name="Google Shape;114;p4"/>
          <p:cNvGrpSpPr/>
          <p:nvPr/>
        </p:nvGrpSpPr>
        <p:grpSpPr>
          <a:xfrm rot="-674348" flipH="1">
            <a:off x="-1034953" y="-271536"/>
            <a:ext cx="2655940" cy="1300843"/>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136" name="Google Shape;136;p4"/>
          <p:cNvGrpSpPr/>
          <p:nvPr/>
        </p:nvGrpSpPr>
        <p:grpSpPr>
          <a:xfrm rot="674348">
            <a:off x="10318450" y="-271536"/>
            <a:ext cx="2655940" cy="1300843"/>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94272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960000" y="1625600"/>
            <a:ext cx="10272000" cy="45120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AutoNum type="arabicPeriod"/>
              <a:defRPr sz="1600"/>
            </a:lvl1pPr>
            <a:lvl2pPr marL="1219140" lvl="1" indent="-423312">
              <a:spcBef>
                <a:spcPts val="2133"/>
              </a:spcBef>
              <a:spcAft>
                <a:spcPts val="0"/>
              </a:spcAft>
              <a:buSzPts val="1400"/>
              <a:buAutoNum type="alphaLcPeriod"/>
              <a:defRPr/>
            </a:lvl2pPr>
            <a:lvl3pPr marL="1828709" lvl="2" indent="-423312">
              <a:spcBef>
                <a:spcPts val="2133"/>
              </a:spcBef>
              <a:spcAft>
                <a:spcPts val="0"/>
              </a:spcAft>
              <a:buSzPts val="1400"/>
              <a:buAutoNum type="romanLcPeriod"/>
              <a:defRPr/>
            </a:lvl3pPr>
            <a:lvl4pPr marL="2438278" lvl="3" indent="-423312">
              <a:spcBef>
                <a:spcPts val="2133"/>
              </a:spcBef>
              <a:spcAft>
                <a:spcPts val="0"/>
              </a:spcAft>
              <a:buSzPts val="1400"/>
              <a:buAutoNum type="arabicPeriod"/>
              <a:defRPr/>
            </a:lvl4pPr>
            <a:lvl5pPr marL="3047848" lvl="4" indent="-423312">
              <a:spcBef>
                <a:spcPts val="2133"/>
              </a:spcBef>
              <a:spcAft>
                <a:spcPts val="0"/>
              </a:spcAft>
              <a:buSzPts val="1400"/>
              <a:buAutoNum type="alphaLcPeriod"/>
              <a:defRPr/>
            </a:lvl5pPr>
            <a:lvl6pPr marL="3657418" lvl="5" indent="-423312">
              <a:spcBef>
                <a:spcPts val="2133"/>
              </a:spcBef>
              <a:spcAft>
                <a:spcPts val="0"/>
              </a:spcAft>
              <a:buSzPts val="1400"/>
              <a:buAutoNum type="romanLcPeriod"/>
              <a:defRPr/>
            </a:lvl6pPr>
            <a:lvl7pPr marL="4266987" lvl="6" indent="-423312">
              <a:spcBef>
                <a:spcPts val="2133"/>
              </a:spcBef>
              <a:spcAft>
                <a:spcPts val="0"/>
              </a:spcAft>
              <a:buSzPts val="1400"/>
              <a:buAutoNum type="arabicPeriod"/>
              <a:defRPr/>
            </a:lvl7pPr>
            <a:lvl8pPr marL="4876557" lvl="7" indent="-423312">
              <a:spcBef>
                <a:spcPts val="2133"/>
              </a:spcBef>
              <a:spcAft>
                <a:spcPts val="0"/>
              </a:spcAft>
              <a:buSzPts val="1400"/>
              <a:buAutoNum type="alphaLcPeriod"/>
              <a:defRPr/>
            </a:lvl8pPr>
            <a:lvl9pPr marL="5486126" lvl="8" indent="-423312">
              <a:spcBef>
                <a:spcPts val="2133"/>
              </a:spcBef>
              <a:spcAft>
                <a:spcPts val="2133"/>
              </a:spcAft>
              <a:buSzPts val="1400"/>
              <a:buAutoNum type="romanLcPeriod"/>
              <a:defRPr/>
            </a:lvl9pPr>
          </a:lstStyle>
          <a:p>
            <a:endParaRPr/>
          </a:p>
        </p:txBody>
      </p:sp>
      <p:sp>
        <p:nvSpPr>
          <p:cNvPr id="112" name="Google Shape;112;p4"/>
          <p:cNvSpPr/>
          <p:nvPr/>
        </p:nvSpPr>
        <p:spPr>
          <a:xfrm rot="-10126580" flipH="1">
            <a:off x="-2547295"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4"/>
          <p:cNvSpPr/>
          <p:nvPr/>
        </p:nvSpPr>
        <p:spPr>
          <a:xfrm rot="10126580">
            <a:off x="9710471"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 name="Google Shape;114;p4"/>
          <p:cNvGrpSpPr/>
          <p:nvPr/>
        </p:nvGrpSpPr>
        <p:grpSpPr>
          <a:xfrm rot="-674348" flipH="1">
            <a:off x="-1034953" y="-271536"/>
            <a:ext cx="2655940" cy="1300843"/>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136" name="Google Shape;136;p4"/>
          <p:cNvGrpSpPr/>
          <p:nvPr/>
        </p:nvGrpSpPr>
        <p:grpSpPr>
          <a:xfrm rot="674348">
            <a:off x="10318450" y="-271536"/>
            <a:ext cx="2655940" cy="1300843"/>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72381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960000" y="1625600"/>
            <a:ext cx="10272000" cy="45120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AutoNum type="arabicPeriod"/>
              <a:defRPr sz="1600"/>
            </a:lvl1pPr>
            <a:lvl2pPr marL="1219140" lvl="1" indent="-423312">
              <a:spcBef>
                <a:spcPts val="2133"/>
              </a:spcBef>
              <a:spcAft>
                <a:spcPts val="0"/>
              </a:spcAft>
              <a:buSzPts val="1400"/>
              <a:buAutoNum type="alphaLcPeriod"/>
              <a:defRPr/>
            </a:lvl2pPr>
            <a:lvl3pPr marL="1828709" lvl="2" indent="-423312">
              <a:spcBef>
                <a:spcPts val="2133"/>
              </a:spcBef>
              <a:spcAft>
                <a:spcPts val="0"/>
              </a:spcAft>
              <a:buSzPts val="1400"/>
              <a:buAutoNum type="romanLcPeriod"/>
              <a:defRPr/>
            </a:lvl3pPr>
            <a:lvl4pPr marL="2438278" lvl="3" indent="-423312">
              <a:spcBef>
                <a:spcPts val="2133"/>
              </a:spcBef>
              <a:spcAft>
                <a:spcPts val="0"/>
              </a:spcAft>
              <a:buSzPts val="1400"/>
              <a:buAutoNum type="arabicPeriod"/>
              <a:defRPr/>
            </a:lvl4pPr>
            <a:lvl5pPr marL="3047848" lvl="4" indent="-423312">
              <a:spcBef>
                <a:spcPts val="2133"/>
              </a:spcBef>
              <a:spcAft>
                <a:spcPts val="0"/>
              </a:spcAft>
              <a:buSzPts val="1400"/>
              <a:buAutoNum type="alphaLcPeriod"/>
              <a:defRPr/>
            </a:lvl5pPr>
            <a:lvl6pPr marL="3657418" lvl="5" indent="-423312">
              <a:spcBef>
                <a:spcPts val="2133"/>
              </a:spcBef>
              <a:spcAft>
                <a:spcPts val="0"/>
              </a:spcAft>
              <a:buSzPts val="1400"/>
              <a:buAutoNum type="romanLcPeriod"/>
              <a:defRPr/>
            </a:lvl6pPr>
            <a:lvl7pPr marL="4266987" lvl="6" indent="-423312">
              <a:spcBef>
                <a:spcPts val="2133"/>
              </a:spcBef>
              <a:spcAft>
                <a:spcPts val="0"/>
              </a:spcAft>
              <a:buSzPts val="1400"/>
              <a:buAutoNum type="arabicPeriod"/>
              <a:defRPr/>
            </a:lvl7pPr>
            <a:lvl8pPr marL="4876557" lvl="7" indent="-423312">
              <a:spcBef>
                <a:spcPts val="2133"/>
              </a:spcBef>
              <a:spcAft>
                <a:spcPts val="0"/>
              </a:spcAft>
              <a:buSzPts val="1400"/>
              <a:buAutoNum type="alphaLcPeriod"/>
              <a:defRPr/>
            </a:lvl8pPr>
            <a:lvl9pPr marL="5486126" lvl="8" indent="-423312">
              <a:spcBef>
                <a:spcPts val="2133"/>
              </a:spcBef>
              <a:spcAft>
                <a:spcPts val="2133"/>
              </a:spcAft>
              <a:buSzPts val="1400"/>
              <a:buAutoNum type="romanLcPeriod"/>
              <a:defRPr/>
            </a:lvl9pPr>
          </a:lstStyle>
          <a:p>
            <a:endParaRPr/>
          </a:p>
        </p:txBody>
      </p:sp>
      <p:sp>
        <p:nvSpPr>
          <p:cNvPr id="112" name="Google Shape;112;p4"/>
          <p:cNvSpPr/>
          <p:nvPr/>
        </p:nvSpPr>
        <p:spPr>
          <a:xfrm rot="-10126580" flipH="1">
            <a:off x="-2547295"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4"/>
          <p:cNvSpPr/>
          <p:nvPr/>
        </p:nvSpPr>
        <p:spPr>
          <a:xfrm rot="10126580">
            <a:off x="9710471"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 name="Google Shape;114;p4"/>
          <p:cNvGrpSpPr/>
          <p:nvPr/>
        </p:nvGrpSpPr>
        <p:grpSpPr>
          <a:xfrm rot="-674348" flipH="1">
            <a:off x="-1034953" y="-271536"/>
            <a:ext cx="2655940" cy="1300843"/>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136" name="Google Shape;136;p4"/>
          <p:cNvGrpSpPr/>
          <p:nvPr/>
        </p:nvGrpSpPr>
        <p:grpSpPr>
          <a:xfrm rot="674348">
            <a:off x="10318450" y="-271536"/>
            <a:ext cx="2655940" cy="1300843"/>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352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960000" y="1625600"/>
            <a:ext cx="10272000" cy="45120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AutoNum type="arabicPeriod"/>
              <a:defRPr sz="1600"/>
            </a:lvl1pPr>
            <a:lvl2pPr marL="1219140" lvl="1" indent="-423312">
              <a:spcBef>
                <a:spcPts val="2133"/>
              </a:spcBef>
              <a:spcAft>
                <a:spcPts val="0"/>
              </a:spcAft>
              <a:buSzPts val="1400"/>
              <a:buAutoNum type="alphaLcPeriod"/>
              <a:defRPr/>
            </a:lvl2pPr>
            <a:lvl3pPr marL="1828709" lvl="2" indent="-423312">
              <a:spcBef>
                <a:spcPts val="2133"/>
              </a:spcBef>
              <a:spcAft>
                <a:spcPts val="0"/>
              </a:spcAft>
              <a:buSzPts val="1400"/>
              <a:buAutoNum type="romanLcPeriod"/>
              <a:defRPr/>
            </a:lvl3pPr>
            <a:lvl4pPr marL="2438278" lvl="3" indent="-423312">
              <a:spcBef>
                <a:spcPts val="2133"/>
              </a:spcBef>
              <a:spcAft>
                <a:spcPts val="0"/>
              </a:spcAft>
              <a:buSzPts val="1400"/>
              <a:buAutoNum type="arabicPeriod"/>
              <a:defRPr/>
            </a:lvl4pPr>
            <a:lvl5pPr marL="3047848" lvl="4" indent="-423312">
              <a:spcBef>
                <a:spcPts val="2133"/>
              </a:spcBef>
              <a:spcAft>
                <a:spcPts val="0"/>
              </a:spcAft>
              <a:buSzPts val="1400"/>
              <a:buAutoNum type="alphaLcPeriod"/>
              <a:defRPr/>
            </a:lvl5pPr>
            <a:lvl6pPr marL="3657418" lvl="5" indent="-423312">
              <a:spcBef>
                <a:spcPts val="2133"/>
              </a:spcBef>
              <a:spcAft>
                <a:spcPts val="0"/>
              </a:spcAft>
              <a:buSzPts val="1400"/>
              <a:buAutoNum type="romanLcPeriod"/>
              <a:defRPr/>
            </a:lvl6pPr>
            <a:lvl7pPr marL="4266987" lvl="6" indent="-423312">
              <a:spcBef>
                <a:spcPts val="2133"/>
              </a:spcBef>
              <a:spcAft>
                <a:spcPts val="0"/>
              </a:spcAft>
              <a:buSzPts val="1400"/>
              <a:buAutoNum type="arabicPeriod"/>
              <a:defRPr/>
            </a:lvl7pPr>
            <a:lvl8pPr marL="4876557" lvl="7" indent="-423312">
              <a:spcBef>
                <a:spcPts val="2133"/>
              </a:spcBef>
              <a:spcAft>
                <a:spcPts val="0"/>
              </a:spcAft>
              <a:buSzPts val="1400"/>
              <a:buAutoNum type="alphaLcPeriod"/>
              <a:defRPr/>
            </a:lvl8pPr>
            <a:lvl9pPr marL="5486126" lvl="8" indent="-423312">
              <a:spcBef>
                <a:spcPts val="2133"/>
              </a:spcBef>
              <a:spcAft>
                <a:spcPts val="2133"/>
              </a:spcAft>
              <a:buSzPts val="1400"/>
              <a:buAutoNum type="romanLcPeriod"/>
              <a:defRPr/>
            </a:lvl9pPr>
          </a:lstStyle>
          <a:p>
            <a:endParaRPr/>
          </a:p>
        </p:txBody>
      </p:sp>
      <p:sp>
        <p:nvSpPr>
          <p:cNvPr id="112" name="Google Shape;112;p4"/>
          <p:cNvSpPr/>
          <p:nvPr/>
        </p:nvSpPr>
        <p:spPr>
          <a:xfrm rot="-10126580" flipH="1">
            <a:off x="-2547295"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4"/>
          <p:cNvSpPr/>
          <p:nvPr/>
        </p:nvSpPr>
        <p:spPr>
          <a:xfrm rot="10126580">
            <a:off x="9710471" y="-533383"/>
            <a:ext cx="5028804" cy="2136907"/>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 name="Google Shape;114;p4"/>
          <p:cNvGrpSpPr/>
          <p:nvPr/>
        </p:nvGrpSpPr>
        <p:grpSpPr>
          <a:xfrm rot="-674348" flipH="1">
            <a:off x="-1034953" y="-271536"/>
            <a:ext cx="2655940" cy="1300843"/>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136" name="Google Shape;136;p4"/>
          <p:cNvGrpSpPr/>
          <p:nvPr/>
        </p:nvGrpSpPr>
        <p:grpSpPr>
          <a:xfrm rot="674348">
            <a:off x="10318450" y="-271536"/>
            <a:ext cx="2655940" cy="1300843"/>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50083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554405" y="-1650142"/>
            <a:ext cx="5028809" cy="213690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6"/>
          <p:cNvSpPr/>
          <p:nvPr/>
        </p:nvSpPr>
        <p:spPr>
          <a:xfrm rot="-8557240">
            <a:off x="8196900" y="-2081942"/>
            <a:ext cx="5028809" cy="213690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9" name="Google Shape;189;p6"/>
          <p:cNvGrpSpPr/>
          <p:nvPr/>
        </p:nvGrpSpPr>
        <p:grpSpPr>
          <a:xfrm rot="-674348" flipH="1">
            <a:off x="-1034953" y="-271536"/>
            <a:ext cx="2655940" cy="1300843"/>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11" name="Google Shape;211;p6"/>
          <p:cNvGrpSpPr/>
          <p:nvPr/>
        </p:nvGrpSpPr>
        <p:grpSpPr>
          <a:xfrm rot="674348">
            <a:off x="10318450" y="-271536"/>
            <a:ext cx="2655940" cy="1300843"/>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39032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554405" y="-1650142"/>
            <a:ext cx="5028809" cy="213690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6"/>
          <p:cNvSpPr/>
          <p:nvPr/>
        </p:nvSpPr>
        <p:spPr>
          <a:xfrm rot="-8557240">
            <a:off x="8196900" y="-2081942"/>
            <a:ext cx="5028809" cy="213690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9" name="Google Shape;189;p6"/>
          <p:cNvGrpSpPr/>
          <p:nvPr/>
        </p:nvGrpSpPr>
        <p:grpSpPr>
          <a:xfrm rot="-674348" flipH="1">
            <a:off x="-1034953" y="-271536"/>
            <a:ext cx="2655940" cy="1300843"/>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11" name="Google Shape;211;p6"/>
          <p:cNvGrpSpPr/>
          <p:nvPr/>
        </p:nvGrpSpPr>
        <p:grpSpPr>
          <a:xfrm rot="674348">
            <a:off x="10318450" y="-271536"/>
            <a:ext cx="2655940" cy="1300843"/>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197276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554405" y="-1650142"/>
            <a:ext cx="5028809" cy="213690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6"/>
          <p:cNvSpPr/>
          <p:nvPr/>
        </p:nvSpPr>
        <p:spPr>
          <a:xfrm rot="-8557240">
            <a:off x="8196900" y="-2081942"/>
            <a:ext cx="5028809" cy="213690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9" name="Google Shape;189;p6"/>
          <p:cNvGrpSpPr/>
          <p:nvPr/>
        </p:nvGrpSpPr>
        <p:grpSpPr>
          <a:xfrm rot="-674348" flipH="1">
            <a:off x="-1034953" y="-271536"/>
            <a:ext cx="2655940" cy="1300843"/>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11" name="Google Shape;211;p6"/>
          <p:cNvGrpSpPr/>
          <p:nvPr/>
        </p:nvGrpSpPr>
        <p:grpSpPr>
          <a:xfrm rot="674348">
            <a:off x="10318450" y="-271536"/>
            <a:ext cx="2655940" cy="1300843"/>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98792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1D09A-116B-4057-A157-D88BB791F96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394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1"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2435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1"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56849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1"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2168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4"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7" y="-2957188"/>
            <a:ext cx="5293348"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spTree>
    <p:extLst>
      <p:ext uri="{BB962C8B-B14F-4D97-AF65-F5344CB8AC3E}">
        <p14:creationId xmlns:p14="http://schemas.microsoft.com/office/powerpoint/2010/main" val="118857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1889642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8"/>
        <p:cNvGrpSpPr/>
        <p:nvPr/>
      </p:nvGrpSpPr>
      <p:grpSpPr>
        <a:xfrm>
          <a:off x="0" y="0"/>
          <a:ext cx="0" cy="0"/>
          <a:chOff x="0" y="0"/>
          <a:chExt cx="0" cy="0"/>
        </a:xfrm>
      </p:grpSpPr>
      <p:sp>
        <p:nvSpPr>
          <p:cNvPr id="389" name="Google Shape;389;p13"/>
          <p:cNvSpPr/>
          <p:nvPr/>
        </p:nvSpPr>
        <p:spPr>
          <a:xfrm flipH="1">
            <a:off x="9742893" y="4914647"/>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0" name="Google Shape;390;p13"/>
          <p:cNvSpPr/>
          <p:nvPr/>
        </p:nvSpPr>
        <p:spPr>
          <a:xfrm rot="10800000" flipH="1">
            <a:off x="-2329011" y="-196854"/>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867"/>
              <a:t>    </a:t>
            </a:r>
            <a:endParaRPr sz="1867"/>
          </a:p>
        </p:txBody>
      </p:sp>
      <p:grpSp>
        <p:nvGrpSpPr>
          <p:cNvPr id="391" name="Google Shape;391;p13"/>
          <p:cNvGrpSpPr/>
          <p:nvPr/>
        </p:nvGrpSpPr>
        <p:grpSpPr>
          <a:xfrm rot="10285502" flipH="1">
            <a:off x="-215345" y="-5264"/>
            <a:ext cx="2351148" cy="1602488"/>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413" name="Google Shape;413;p13"/>
          <p:cNvGrpSpPr/>
          <p:nvPr/>
        </p:nvGrpSpPr>
        <p:grpSpPr>
          <a:xfrm rot="10285502" flipH="1">
            <a:off x="9979725" y="5819509"/>
            <a:ext cx="2258177" cy="962473"/>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435" name="Google Shape;435;p13"/>
          <p:cNvSpPr txBox="1">
            <a:spLocks noGrp="1"/>
          </p:cNvSpPr>
          <p:nvPr>
            <p:ph type="title"/>
          </p:nvPr>
        </p:nvSpPr>
        <p:spPr>
          <a:xfrm>
            <a:off x="960000" y="4917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943503" y="2146300"/>
            <a:ext cx="2977200" cy="521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667" b="1">
                <a:solidFill>
                  <a:schemeClr val="accent5"/>
                </a:solidFill>
                <a:latin typeface="Gochi Hand"/>
                <a:ea typeface="Gochi Hand"/>
                <a:cs typeface="Gochi Hand"/>
                <a:sym typeface="Gochi Hand"/>
              </a:defRPr>
            </a:lvl1pPr>
            <a:lvl2pPr lvl="1"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2pPr>
            <a:lvl3pPr lvl="2"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3pPr>
            <a:lvl4pPr lvl="3"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4pPr>
            <a:lvl5pPr lvl="4"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5pPr>
            <a:lvl6pPr lvl="5"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6pPr>
            <a:lvl7pPr lvl="6"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7pPr>
            <a:lvl8pPr lvl="7"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8pPr>
            <a:lvl9pPr lvl="8" rtl="0">
              <a:lnSpc>
                <a:spcPct val="100000"/>
              </a:lnSpc>
              <a:spcBef>
                <a:spcPts val="2133"/>
              </a:spcBef>
              <a:spcAft>
                <a:spcPts val="2133"/>
              </a:spcAft>
              <a:buClr>
                <a:schemeClr val="accent3"/>
              </a:buClr>
              <a:buSzPts val="2000"/>
              <a:buFont typeface="Gochi Hand"/>
              <a:buNone/>
              <a:defRPr sz="2667"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7687337" y="2146300"/>
            <a:ext cx="2977200" cy="521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667" b="1">
                <a:solidFill>
                  <a:schemeClr val="accent5"/>
                </a:solidFill>
                <a:latin typeface="Gochi Hand"/>
                <a:ea typeface="Gochi Hand"/>
                <a:cs typeface="Gochi Hand"/>
                <a:sym typeface="Gochi Hand"/>
              </a:defRPr>
            </a:lvl1pPr>
            <a:lvl2pPr lvl="1"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2pPr>
            <a:lvl3pPr lvl="2"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3pPr>
            <a:lvl4pPr lvl="3"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4pPr>
            <a:lvl5pPr lvl="4"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5pPr>
            <a:lvl6pPr lvl="5"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6pPr>
            <a:lvl7pPr lvl="6"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7pPr>
            <a:lvl8pPr lvl="7"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8pPr>
            <a:lvl9pPr lvl="8" rtl="0">
              <a:lnSpc>
                <a:spcPct val="100000"/>
              </a:lnSpc>
              <a:spcBef>
                <a:spcPts val="2133"/>
              </a:spcBef>
              <a:spcAft>
                <a:spcPts val="2133"/>
              </a:spcAft>
              <a:buClr>
                <a:schemeClr val="accent3"/>
              </a:buClr>
              <a:buSzPts val="2000"/>
              <a:buFont typeface="Gochi Hand"/>
              <a:buNone/>
              <a:defRPr sz="2667"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7687337" y="2550067"/>
            <a:ext cx="2977200" cy="10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39" name="Google Shape;439;p13"/>
          <p:cNvSpPr txBox="1">
            <a:spLocks noGrp="1"/>
          </p:cNvSpPr>
          <p:nvPr>
            <p:ph type="subTitle" idx="4"/>
          </p:nvPr>
        </p:nvSpPr>
        <p:spPr>
          <a:xfrm>
            <a:off x="2943503" y="2550067"/>
            <a:ext cx="2977200" cy="10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40" name="Google Shape;440;p13"/>
          <p:cNvSpPr txBox="1">
            <a:spLocks noGrp="1"/>
          </p:cNvSpPr>
          <p:nvPr>
            <p:ph type="subTitle" idx="5"/>
          </p:nvPr>
        </p:nvSpPr>
        <p:spPr>
          <a:xfrm>
            <a:off x="2943503" y="4029867"/>
            <a:ext cx="2977200" cy="521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667" b="1">
                <a:solidFill>
                  <a:schemeClr val="accent5"/>
                </a:solidFill>
                <a:latin typeface="Gochi Hand"/>
                <a:ea typeface="Gochi Hand"/>
                <a:cs typeface="Gochi Hand"/>
                <a:sym typeface="Gochi Hand"/>
              </a:defRPr>
            </a:lvl1pPr>
            <a:lvl2pPr lvl="1"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2pPr>
            <a:lvl3pPr lvl="2"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3pPr>
            <a:lvl4pPr lvl="3"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4pPr>
            <a:lvl5pPr lvl="4"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5pPr>
            <a:lvl6pPr lvl="5"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6pPr>
            <a:lvl7pPr lvl="6"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7pPr>
            <a:lvl8pPr lvl="7"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8pPr>
            <a:lvl9pPr lvl="8" rtl="0">
              <a:lnSpc>
                <a:spcPct val="100000"/>
              </a:lnSpc>
              <a:spcBef>
                <a:spcPts val="2133"/>
              </a:spcBef>
              <a:spcAft>
                <a:spcPts val="2133"/>
              </a:spcAft>
              <a:buClr>
                <a:schemeClr val="accent3"/>
              </a:buClr>
              <a:buSzPts val="2000"/>
              <a:buFont typeface="Gochi Hand"/>
              <a:buNone/>
              <a:defRPr sz="2667"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7687337" y="4029867"/>
            <a:ext cx="2977200" cy="521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667" b="1">
                <a:solidFill>
                  <a:schemeClr val="accent5"/>
                </a:solidFill>
                <a:latin typeface="Gochi Hand"/>
                <a:ea typeface="Gochi Hand"/>
                <a:cs typeface="Gochi Hand"/>
                <a:sym typeface="Gochi Hand"/>
              </a:defRPr>
            </a:lvl1pPr>
            <a:lvl2pPr lvl="1"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2pPr>
            <a:lvl3pPr lvl="2"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3pPr>
            <a:lvl4pPr lvl="3"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4pPr>
            <a:lvl5pPr lvl="4"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5pPr>
            <a:lvl6pPr lvl="5"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6pPr>
            <a:lvl7pPr lvl="6"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7pPr>
            <a:lvl8pPr lvl="7" rtl="0">
              <a:lnSpc>
                <a:spcPct val="100000"/>
              </a:lnSpc>
              <a:spcBef>
                <a:spcPts val="2133"/>
              </a:spcBef>
              <a:spcAft>
                <a:spcPts val="0"/>
              </a:spcAft>
              <a:buClr>
                <a:schemeClr val="accent3"/>
              </a:buClr>
              <a:buSzPts val="2000"/>
              <a:buFont typeface="Gochi Hand"/>
              <a:buNone/>
              <a:defRPr sz="2667" b="1">
                <a:solidFill>
                  <a:schemeClr val="accent3"/>
                </a:solidFill>
                <a:latin typeface="Gochi Hand"/>
                <a:ea typeface="Gochi Hand"/>
                <a:cs typeface="Gochi Hand"/>
                <a:sym typeface="Gochi Hand"/>
              </a:defRPr>
            </a:lvl8pPr>
            <a:lvl9pPr lvl="8" rtl="0">
              <a:lnSpc>
                <a:spcPct val="100000"/>
              </a:lnSpc>
              <a:spcBef>
                <a:spcPts val="2133"/>
              </a:spcBef>
              <a:spcAft>
                <a:spcPts val="2133"/>
              </a:spcAft>
              <a:buClr>
                <a:schemeClr val="accent3"/>
              </a:buClr>
              <a:buSzPts val="2000"/>
              <a:buFont typeface="Gochi Hand"/>
              <a:buNone/>
              <a:defRPr sz="2667"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7687337" y="4433567"/>
            <a:ext cx="2977200" cy="10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43" name="Google Shape;443;p13"/>
          <p:cNvSpPr txBox="1">
            <a:spLocks noGrp="1"/>
          </p:cNvSpPr>
          <p:nvPr>
            <p:ph type="subTitle" idx="8"/>
          </p:nvPr>
        </p:nvSpPr>
        <p:spPr>
          <a:xfrm>
            <a:off x="2943503" y="4433567"/>
            <a:ext cx="2977200" cy="10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44" name="Google Shape;444;p13"/>
          <p:cNvSpPr txBox="1">
            <a:spLocks noGrp="1"/>
          </p:cNvSpPr>
          <p:nvPr>
            <p:ph type="title" idx="9" hasCustomPrompt="1"/>
          </p:nvPr>
        </p:nvSpPr>
        <p:spPr>
          <a:xfrm>
            <a:off x="1646452" y="2451933"/>
            <a:ext cx="1212800" cy="7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6667">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445" name="Google Shape;445;p13"/>
          <p:cNvSpPr txBox="1">
            <a:spLocks noGrp="1"/>
          </p:cNvSpPr>
          <p:nvPr>
            <p:ph type="title" idx="13" hasCustomPrompt="1"/>
          </p:nvPr>
        </p:nvSpPr>
        <p:spPr>
          <a:xfrm>
            <a:off x="6392985" y="2452000"/>
            <a:ext cx="1212800" cy="7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6667">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446" name="Google Shape;446;p13"/>
          <p:cNvSpPr txBox="1">
            <a:spLocks noGrp="1"/>
          </p:cNvSpPr>
          <p:nvPr>
            <p:ph type="title" idx="14" hasCustomPrompt="1"/>
          </p:nvPr>
        </p:nvSpPr>
        <p:spPr>
          <a:xfrm>
            <a:off x="1646452" y="4306125"/>
            <a:ext cx="1212800" cy="7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6667">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447" name="Google Shape;447;p13"/>
          <p:cNvSpPr txBox="1">
            <a:spLocks noGrp="1"/>
          </p:cNvSpPr>
          <p:nvPr>
            <p:ph type="title" idx="15" hasCustomPrompt="1"/>
          </p:nvPr>
        </p:nvSpPr>
        <p:spPr>
          <a:xfrm>
            <a:off x="6392985" y="4306132"/>
            <a:ext cx="1212800" cy="70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6667">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405242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5713903" y="4319151"/>
            <a:ext cx="551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5714004" y="1775251"/>
            <a:ext cx="5518000" cy="255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9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451" name="Google Shape;451;p14"/>
          <p:cNvGrpSpPr/>
          <p:nvPr/>
        </p:nvGrpSpPr>
        <p:grpSpPr>
          <a:xfrm>
            <a:off x="8064626" y="-3388987"/>
            <a:ext cx="5293348" cy="5152537"/>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spTree>
    <p:extLst>
      <p:ext uri="{BB962C8B-B14F-4D97-AF65-F5344CB8AC3E}">
        <p14:creationId xmlns:p14="http://schemas.microsoft.com/office/powerpoint/2010/main" val="3745434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5713903" y="4319151"/>
            <a:ext cx="551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5714004" y="1775251"/>
            <a:ext cx="5518000" cy="255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9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451" name="Google Shape;451;p14"/>
          <p:cNvGrpSpPr/>
          <p:nvPr/>
        </p:nvGrpSpPr>
        <p:grpSpPr>
          <a:xfrm>
            <a:off x="8064626" y="-3388987"/>
            <a:ext cx="5293348" cy="5152537"/>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spTree>
    <p:extLst>
      <p:ext uri="{BB962C8B-B14F-4D97-AF65-F5344CB8AC3E}">
        <p14:creationId xmlns:p14="http://schemas.microsoft.com/office/powerpoint/2010/main" val="254395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2387600" y="3236100"/>
            <a:ext cx="741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2" name="Google Shape;502;p16"/>
          <p:cNvSpPr txBox="1">
            <a:spLocks noGrp="1"/>
          </p:cNvSpPr>
          <p:nvPr>
            <p:ph type="subTitle" idx="1"/>
          </p:nvPr>
        </p:nvSpPr>
        <p:spPr>
          <a:xfrm>
            <a:off x="3873503" y="4561700"/>
            <a:ext cx="4445200" cy="84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3" name="Google Shape;503;p16"/>
          <p:cNvSpPr/>
          <p:nvPr/>
        </p:nvSpPr>
        <p:spPr>
          <a:xfrm>
            <a:off x="-2329011" y="4914647"/>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4" name="Google Shape;504;p16"/>
          <p:cNvSpPr/>
          <p:nvPr/>
        </p:nvSpPr>
        <p:spPr>
          <a:xfrm rot="10800000">
            <a:off x="9742893" y="-196854"/>
            <a:ext cx="5028825" cy="213691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5" name="Google Shape;505;p16"/>
          <p:cNvSpPr txBox="1">
            <a:spLocks noGrp="1"/>
          </p:cNvSpPr>
          <p:nvPr>
            <p:ph type="title" idx="2" hasCustomPrompt="1"/>
          </p:nvPr>
        </p:nvSpPr>
        <p:spPr>
          <a:xfrm>
            <a:off x="5256937" y="1638665"/>
            <a:ext cx="1702800" cy="9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grpSp>
        <p:nvGrpSpPr>
          <p:cNvPr id="506" name="Google Shape;506;p16"/>
          <p:cNvGrpSpPr/>
          <p:nvPr/>
        </p:nvGrpSpPr>
        <p:grpSpPr>
          <a:xfrm rot="-10285502">
            <a:off x="10245959" y="-5264"/>
            <a:ext cx="2351148" cy="1602488"/>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528" name="Google Shape;528;p16"/>
          <p:cNvGrpSpPr/>
          <p:nvPr/>
        </p:nvGrpSpPr>
        <p:grpSpPr>
          <a:xfrm rot="-10285502">
            <a:off x="143864" y="5819509"/>
            <a:ext cx="2258177" cy="962473"/>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288270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a:xfrm>
            <a:off x="838200" y="6356351"/>
            <a:ext cx="2743200" cy="365125"/>
          </a:xfrm>
          <a:prstGeom prst="rect">
            <a:avLst/>
          </a:prstGeom>
        </p:spPr>
        <p:txBody>
          <a:bodyPr lIns="68580" tIns="34290" rIns="68580" bIns="34290"/>
          <a:lstStyle/>
          <a:p>
            <a:pPr defTabSz="914377">
              <a:defRPr/>
            </a:pPr>
            <a:fld id="{496B880E-3BE9-4A10-966A-C1D42C70BCF6}" type="datetimeFigureOut">
              <a:rPr lang="zh-CN" altLang="en-US" sz="1200" smtClean="0">
                <a:solidFill>
                  <a:prstClr val="black">
                    <a:tint val="75000"/>
                  </a:prstClr>
                </a:solidFill>
                <a:ea typeface="inpin heiti" charset="-122"/>
              </a:rPr>
              <a:pPr defTabSz="914377">
                <a:defRPr/>
              </a:pPr>
              <a:t>2023/12/5</a:t>
            </a:fld>
            <a:endParaRPr lang="zh-CN" altLang="en-US" sz="1200" dirty="0">
              <a:solidFill>
                <a:prstClr val="black">
                  <a:tint val="75000"/>
                </a:prstClr>
              </a:solidFill>
              <a:ea typeface="inpin heiti" charset="-122"/>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a:xfrm>
            <a:off x="4038600" y="6356351"/>
            <a:ext cx="4114800" cy="365125"/>
          </a:xfrm>
          <a:prstGeom prst="rect">
            <a:avLst/>
          </a:prstGeom>
        </p:spPr>
        <p:txBody>
          <a:bodyPr lIns="68580" tIns="34290" rIns="68580" bIns="34290"/>
          <a:lstStyle/>
          <a:p>
            <a:pPr algn="ctr" defTabSz="914377">
              <a:defRPr/>
            </a:pPr>
            <a:endParaRPr lang="zh-CN" altLang="en-US" sz="1200" dirty="0">
              <a:solidFill>
                <a:prstClr val="black">
                  <a:tint val="75000"/>
                </a:prstClr>
              </a:solidFill>
              <a:ea typeface="inpin heiti" charset="-122"/>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a:xfrm>
            <a:off x="8610600" y="6356351"/>
            <a:ext cx="2743200" cy="365125"/>
          </a:xfrm>
          <a:prstGeom prst="rect">
            <a:avLst/>
          </a:prstGeom>
        </p:spPr>
        <p:txBody>
          <a:bodyPr lIns="68580" tIns="34290" rIns="68580" bIns="34290"/>
          <a:lstStyle/>
          <a:p>
            <a:pPr algn="r" defTabSz="914377">
              <a:defRPr/>
            </a:pPr>
            <a:fld id="{D05F30F0-2D64-4950-B991-DBE38FB597C1}" type="slidenum">
              <a:rPr lang="zh-CN" altLang="en-US" sz="1200" smtClean="0">
                <a:solidFill>
                  <a:prstClr val="black">
                    <a:tint val="75000"/>
                  </a:prstClr>
                </a:solidFill>
                <a:ea typeface="inpin heiti" charset="-122"/>
              </a:rPr>
              <a:pPr algn="r" defTabSz="914377">
                <a:defRPr/>
              </a:pPr>
              <a:t>‹#›</a:t>
            </a:fld>
            <a:endParaRPr lang="zh-CN" altLang="en-US" sz="1200" dirty="0">
              <a:solidFill>
                <a:prstClr val="black">
                  <a:tint val="75000"/>
                </a:prstClr>
              </a:solidFill>
              <a:ea typeface="inpin heiti" charset="-122"/>
            </a:endParaRPr>
          </a:p>
        </p:txBody>
      </p:sp>
    </p:spTree>
    <p:extLst>
      <p:ext uri="{BB962C8B-B14F-4D97-AF65-F5344CB8AC3E}">
        <p14:creationId xmlns:p14="http://schemas.microsoft.com/office/powerpoint/2010/main" val="1914074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1D09A-116B-4057-A157-D88BB791F96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3694053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lIns="68580" tIns="34290" rIns="68580" bIns="34290"/>
          <a:lstStyle/>
          <a:p>
            <a:pPr defTabSz="914377">
              <a:defRPr/>
            </a:pPr>
            <a:fld id="{FDC91A89-E8CE-409F-B6FB-2FE31E2C8F78}" type="datetimeFigureOut">
              <a:rPr lang="en-US" sz="1200" smtClean="0">
                <a:solidFill>
                  <a:prstClr val="black">
                    <a:tint val="75000"/>
                  </a:prstClr>
                </a:solidFill>
                <a:latin typeface="Calibri" panose="020F0502020204030204"/>
              </a:rPr>
              <a:pPr defTabSz="914377">
                <a:defRPr/>
              </a:pPr>
              <a:t>12/5/2023</a:t>
            </a:fld>
            <a:endParaRPr lang="en-US" sz="1200" dirty="0">
              <a:solidFill>
                <a:prstClr val="black">
                  <a:tint val="75000"/>
                </a:prstClr>
              </a:solidFill>
              <a:latin typeface="Calibri" panose="020F0502020204030204"/>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p>
            <a:pPr algn="ctr" defTabSz="914377">
              <a:defRPr/>
            </a:pPr>
            <a:endParaRPr lang="en-US" sz="1200" dirty="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8580" tIns="34290" rIns="68580" bIns="34290"/>
          <a:lstStyle/>
          <a:p>
            <a:pPr algn="r" defTabSz="914377">
              <a:defRPr/>
            </a:pPr>
            <a:fld id="{0438358B-5F39-41D6-BF65-BC7EA37EC5FC}" type="slidenum">
              <a:rPr lang="en-US" sz="1200" smtClean="0">
                <a:solidFill>
                  <a:prstClr val="black">
                    <a:tint val="75000"/>
                  </a:prstClr>
                </a:solidFill>
                <a:latin typeface="Calibri" panose="020F0502020204030204"/>
              </a:rPr>
              <a:pPr algn="r" defTabSz="914377">
                <a:defRPr/>
              </a:pPr>
              <a:t>‹#›</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1149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1D09A-116B-4057-A157-D88BB791F96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31470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E1D09A-116B-4057-A157-D88BB791F96B}"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23542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E1D09A-116B-4057-A157-D88BB791F96B}"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397159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1D09A-116B-4057-A157-D88BB791F96B}"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157932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E1D09A-116B-4057-A157-D88BB791F96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162842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E1D09A-116B-4057-A157-D88BB791F96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3D85D-769E-484A-A837-4B3BE74AB747}" type="slidenum">
              <a:rPr lang="en-US" smtClean="0"/>
              <a:t>‹#›</a:t>
            </a:fld>
            <a:endParaRPr lang="en-US"/>
          </a:p>
        </p:txBody>
      </p:sp>
    </p:spTree>
    <p:extLst>
      <p:ext uri="{BB962C8B-B14F-4D97-AF65-F5344CB8AC3E}">
        <p14:creationId xmlns:p14="http://schemas.microsoft.com/office/powerpoint/2010/main" val="127043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1D09A-116B-4057-A157-D88BB791F96B}"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3D85D-769E-484A-A837-4B3BE74AB747}" type="slidenum">
              <a:rPr lang="en-US" smtClean="0"/>
              <a:t>‹#›</a:t>
            </a:fld>
            <a:endParaRPr lang="en-US"/>
          </a:p>
        </p:txBody>
      </p:sp>
    </p:spTree>
    <p:extLst>
      <p:ext uri="{BB962C8B-B14F-4D97-AF65-F5344CB8AC3E}">
        <p14:creationId xmlns:p14="http://schemas.microsoft.com/office/powerpoint/2010/main" val="217320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extLst>
      <p:ext uri="{BB962C8B-B14F-4D97-AF65-F5344CB8AC3E}">
        <p14:creationId xmlns:p14="http://schemas.microsoft.com/office/powerpoint/2010/main" val="33917456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1BC4B-EA6B-45EB-B201-215C0EC06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2B5A892-5AA1-4E7C-B641-C8819881013C}"/>
              </a:ext>
            </a:extLst>
          </p:cNvPr>
          <p:cNvSpPr txBox="1"/>
          <p:nvPr/>
        </p:nvSpPr>
        <p:spPr>
          <a:xfrm>
            <a:off x="2857501" y="2190752"/>
            <a:ext cx="5832835" cy="933654"/>
          </a:xfrm>
          <a:prstGeom prst="rect">
            <a:avLst/>
          </a:prstGeom>
          <a:noFill/>
        </p:spPr>
        <p:txBody>
          <a:bodyPr wrap="square" lIns="91440" tIns="45720" rIns="91440" bIns="45720">
            <a:spAutoFit/>
          </a:bodyPr>
          <a:lstStyle/>
          <a:p>
            <a:pPr algn="ctr" defTabSz="1142971" eaLnBrk="0" fontAlgn="base" hangingPunct="0">
              <a:spcBef>
                <a:spcPct val="0"/>
              </a:spcBef>
              <a:spcAft>
                <a:spcPct val="0"/>
              </a:spcAft>
              <a:buClr>
                <a:srgbClr val="000000"/>
              </a:buClr>
            </a:pPr>
            <a:r>
              <a:rPr lang="en-US" sz="5467" b="1" kern="0" dirty="0" err="1">
                <a:ln w="12700">
                  <a:solidFill>
                    <a:srgbClr val="72A376"/>
                  </a:solidFill>
                  <a:prstDash val="solid"/>
                </a:ln>
                <a:solidFill>
                  <a:srgbClr val="C83667"/>
                </a:solidFill>
                <a:effectLst>
                  <a:outerShdw dist="38100" dir="2640000" algn="bl" rotWithShape="0">
                    <a:srgbClr val="72A376"/>
                  </a:outerShdw>
                </a:effectLst>
                <a:latin typeface="Arial" charset="0"/>
                <a:cs typeface="Arial"/>
                <a:sym typeface="Arial"/>
              </a:rPr>
              <a:t>KHỞI</a:t>
            </a:r>
            <a:r>
              <a:rPr lang="en-US" sz="5467" b="1" kern="0" dirty="0">
                <a:ln w="12700">
                  <a:solidFill>
                    <a:srgbClr val="72A376"/>
                  </a:solidFill>
                  <a:prstDash val="solid"/>
                </a:ln>
                <a:solidFill>
                  <a:srgbClr val="C83667"/>
                </a:solidFill>
                <a:effectLst>
                  <a:outerShdw dist="38100" dir="2640000" algn="bl" rotWithShape="0">
                    <a:srgbClr val="72A376"/>
                  </a:outerShdw>
                </a:effectLst>
                <a:latin typeface="Arial" charset="0"/>
                <a:cs typeface="Arial"/>
                <a:sym typeface="Arial"/>
              </a:rPr>
              <a:t> </a:t>
            </a:r>
            <a:r>
              <a:rPr lang="en-US" sz="5467" b="1" kern="0" dirty="0" err="1">
                <a:ln w="12700">
                  <a:solidFill>
                    <a:srgbClr val="72A376"/>
                  </a:solidFill>
                  <a:prstDash val="solid"/>
                </a:ln>
                <a:solidFill>
                  <a:srgbClr val="C83667"/>
                </a:solidFill>
                <a:effectLst>
                  <a:outerShdw dist="38100" dir="2640000" algn="bl" rotWithShape="0">
                    <a:srgbClr val="72A376"/>
                  </a:outerShdw>
                </a:effectLst>
                <a:latin typeface="Arial" charset="0"/>
                <a:cs typeface="Arial"/>
                <a:sym typeface="Arial"/>
              </a:rPr>
              <a:t>ĐỘNG</a:t>
            </a:r>
            <a:endParaRPr lang="en-US" sz="5467" b="1" kern="0" dirty="0">
              <a:ln w="12700">
                <a:solidFill>
                  <a:srgbClr val="72A376"/>
                </a:solidFill>
                <a:prstDash val="solid"/>
              </a:ln>
              <a:solidFill>
                <a:srgbClr val="C83667"/>
              </a:solidFill>
              <a:effectLst>
                <a:outerShdw dist="38100" dir="2640000" algn="bl" rotWithShape="0">
                  <a:srgbClr val="72A376"/>
                </a:outerShdw>
              </a:effectLst>
              <a:latin typeface="Arial" charset="0"/>
              <a:cs typeface="Arial"/>
              <a:sym typeface="Arial"/>
            </a:endParaRPr>
          </a:p>
        </p:txBody>
      </p:sp>
    </p:spTree>
    <p:extLst>
      <p:ext uri="{BB962C8B-B14F-4D97-AF65-F5344CB8AC3E}">
        <p14:creationId xmlns:p14="http://schemas.microsoft.com/office/powerpoint/2010/main" val="2126473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616" y="1371600"/>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2" name="Rectangle 1"/>
          <p:cNvSpPr/>
          <p:nvPr/>
        </p:nvSpPr>
        <p:spPr>
          <a:xfrm>
            <a:off x="321013" y="2745736"/>
            <a:ext cx="11585642" cy="2176237"/>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ọc sách giáo khoa</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(trang 98,99) (từ đầu đến,...trên thế giới.)</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trả lời các câu hỏi sau:</a:t>
            </a:r>
            <a:endPar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21013" y="2939510"/>
            <a:ext cx="11702374" cy="385362"/>
          </a:xfrm>
          <a:prstGeom prst="rect">
            <a:avLst/>
          </a:prstGeom>
        </p:spPr>
        <p:txBody>
          <a:bodyPr wrap="square">
            <a:spAutoFit/>
          </a:bodyPr>
          <a:lstStyle/>
          <a:p>
            <a:pPr algn="just">
              <a:lnSpc>
                <a:spcPct val="115000"/>
              </a:lnSpc>
              <a:spcAft>
                <a:spcPts val="0"/>
              </a:spcAft>
            </a:pPr>
            <a:r>
              <a:rPr lang="da-DK"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76654" y="3736776"/>
            <a:ext cx="8287965" cy="587853"/>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Nêu vai trò của các hoạt động thương mại?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83107" y="4324629"/>
            <a:ext cx="11540280" cy="1578894"/>
          </a:xfrm>
          <a:prstGeom prst="rect">
            <a:avLst/>
          </a:prstGeom>
        </p:spPr>
        <p:txBody>
          <a:bodyPr wrap="square">
            <a:spAutoFit/>
          </a:bodyPr>
          <a:lstStyle/>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Nhờ có hoạt động thương mại mà sản phẩm của các ngành sản xuất đến được tay người tiêu dùng. Người tiêu dùng có sản phẩm để sử dụng. Các nhà máy, xí nghiệp,...bán được hàng có điều kiện thúc đẩy sản xuất phát triển.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 Box 5"/>
          <p:cNvSpPr txBox="1">
            <a:spLocks noChangeArrowheads="1"/>
          </p:cNvSpPr>
          <p:nvPr/>
        </p:nvSpPr>
        <p:spPr bwMode="auto">
          <a:xfrm>
            <a:off x="353437" y="201342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00CC"/>
                </a:solidFill>
                <a:latin typeface="Times New Roman" panose="02020603050405020304" pitchFamily="18" charset="0"/>
              </a:rPr>
              <a:t>1. </a:t>
            </a:r>
            <a:r>
              <a:rPr lang="en-US" altLang="en-US" sz="2800" b="1" u="sng" dirty="0">
                <a:solidFill>
                  <a:srgbClr val="0000CC"/>
                </a:solidFill>
                <a:latin typeface="Times New Roman" panose="02020603050405020304" pitchFamily="18" charset="0"/>
              </a:rPr>
              <a:t>Hoạt động thương mại</a:t>
            </a:r>
          </a:p>
        </p:txBody>
      </p:sp>
    </p:spTree>
    <p:extLst>
      <p:ext uri="{BB962C8B-B14F-4D97-AF65-F5344CB8AC3E}">
        <p14:creationId xmlns:p14="http://schemas.microsoft.com/office/powerpoint/2010/main" val="37273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616" y="1371600"/>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2" name="Rectangle 1"/>
          <p:cNvSpPr/>
          <p:nvPr/>
        </p:nvSpPr>
        <p:spPr>
          <a:xfrm>
            <a:off x="428169" y="2563855"/>
            <a:ext cx="11702374" cy="1680717"/>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ọc sách giáo khoa</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(trang 98,99) (từ đầu đến,...trên thế giới.)</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trả lời các câu hỏi sau:</a:t>
            </a:r>
            <a:endPar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21013" y="2939510"/>
            <a:ext cx="11702374" cy="385362"/>
          </a:xfrm>
          <a:prstGeom prst="rect">
            <a:avLst/>
          </a:prstGeom>
        </p:spPr>
        <p:txBody>
          <a:bodyPr wrap="square">
            <a:spAutoFit/>
          </a:bodyPr>
          <a:lstStyle/>
          <a:p>
            <a:pPr algn="just">
              <a:lnSpc>
                <a:spcPct val="115000"/>
              </a:lnSpc>
              <a:spcAft>
                <a:spcPts val="0"/>
              </a:spcAft>
            </a:pPr>
            <a:r>
              <a:rPr lang="da-DK"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0" y="3641030"/>
            <a:ext cx="9533107" cy="1083374"/>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Kể tên một số mặt hàng xuất khẩu của nước 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76654" y="4098202"/>
            <a:ext cx="11181945" cy="2074414"/>
          </a:xfrm>
          <a:prstGeom prst="rect">
            <a:avLst/>
          </a:prstGeom>
        </p:spPr>
        <p:txBody>
          <a:bodyPr wrap="square">
            <a:spAutoFit/>
          </a:bodyPr>
          <a:lstStyle/>
          <a:p>
            <a:pPr algn="just">
              <a:lnSpc>
                <a:spcPct val="115000"/>
              </a:lnSpc>
              <a:spcAft>
                <a:spcPts val="0"/>
              </a:spcAft>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 Nước ta xuất khẩu các khoáng sản (than đá, dầu mỏ,...); hàng công nghiệp nhẹ (giầy da, quần áo, bánh kẹo,...); các mặt hàng thủ công (bàn ghế, đồ gỗ các loại, đồ gốm sứ, hàng mây tre đan, tranh thêu,...; các nông sản (gạo, sản phẩm cây công nghiệp, hoa quả,...); hàng thuỷ sản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 Box 5"/>
          <p:cNvSpPr txBox="1">
            <a:spLocks noChangeArrowheads="1"/>
          </p:cNvSpPr>
          <p:nvPr/>
        </p:nvSpPr>
        <p:spPr bwMode="auto">
          <a:xfrm>
            <a:off x="353437" y="201342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00CC"/>
                </a:solidFill>
                <a:latin typeface="Times New Roman" panose="02020603050405020304" pitchFamily="18" charset="0"/>
              </a:rPr>
              <a:t>1. </a:t>
            </a:r>
            <a:r>
              <a:rPr lang="en-US" altLang="en-US" sz="2800" b="1" u="sng" dirty="0">
                <a:solidFill>
                  <a:srgbClr val="0000CC"/>
                </a:solidFill>
                <a:latin typeface="Times New Roman" panose="02020603050405020304" pitchFamily="18" charset="0"/>
              </a:rPr>
              <a:t>Hoạt động thương mại</a:t>
            </a:r>
          </a:p>
        </p:txBody>
      </p:sp>
    </p:spTree>
    <p:extLst>
      <p:ext uri="{BB962C8B-B14F-4D97-AF65-F5344CB8AC3E}">
        <p14:creationId xmlns:p14="http://schemas.microsoft.com/office/powerpoint/2010/main" val="261969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2057400" y="16002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rPr>
              <a:t>1. </a:t>
            </a:r>
            <a:r>
              <a:rPr lang="en-US" altLang="en-US" sz="2800" b="1" u="sng">
                <a:solidFill>
                  <a:srgbClr val="0000CC"/>
                </a:solidFill>
                <a:latin typeface="Times New Roman" panose="02020603050405020304" pitchFamily="18" charset="0"/>
              </a:rPr>
              <a:t>Hoạt động thương mại</a:t>
            </a:r>
          </a:p>
        </p:txBody>
      </p:sp>
      <p:sp>
        <p:nvSpPr>
          <p:cNvPr id="5130" name="Text Box 10"/>
          <p:cNvSpPr txBox="1">
            <a:spLocks noChangeArrowheads="1"/>
          </p:cNvSpPr>
          <p:nvPr/>
        </p:nvSpPr>
        <p:spPr bwMode="auto">
          <a:xfrm>
            <a:off x="4114800" y="2133601"/>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Một số mặt hàng xuất khẩu</a:t>
            </a:r>
          </a:p>
        </p:txBody>
      </p:sp>
      <p:pic>
        <p:nvPicPr>
          <p:cNvPr id="9" name="Picture 8" descr="0502Fo1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667000"/>
            <a:ext cx="4303713" cy="2057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4311650" cy="1905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16419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667000"/>
            <a:ext cx="4191000" cy="2057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12051997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800600"/>
            <a:ext cx="4191000" cy="1905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7176"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7179"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93010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linds(horizontal)">
                                      <p:cBhvr>
                                        <p:cTn id="7" dur="5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616" y="1371600"/>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2" name="Rectangle 1"/>
          <p:cNvSpPr/>
          <p:nvPr/>
        </p:nvSpPr>
        <p:spPr>
          <a:xfrm>
            <a:off x="321013" y="2745736"/>
            <a:ext cx="11702374" cy="1578894"/>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da-DK"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ọc sách giáo </a:t>
            </a:r>
            <a:r>
              <a:rPr lang="da-DK"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vi-VN"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(trang 98,99) (từ đầu đến,...trên thế giới.)</a:t>
            </a:r>
            <a:r>
              <a:rPr lang="da-DK"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trả lời các câu hỏi sau:</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21013" y="2939510"/>
            <a:ext cx="11702374" cy="385362"/>
          </a:xfrm>
          <a:prstGeom prst="rect">
            <a:avLst/>
          </a:prstGeom>
        </p:spPr>
        <p:txBody>
          <a:bodyPr wrap="square">
            <a:spAutoFit/>
          </a:bodyPr>
          <a:lstStyle/>
          <a:p>
            <a:pPr algn="just">
              <a:lnSpc>
                <a:spcPct val="115000"/>
              </a:lnSpc>
              <a:spcAft>
                <a:spcPts val="0"/>
              </a:spcAft>
            </a:pPr>
            <a:r>
              <a:rPr lang="da-DK"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0" y="3800762"/>
            <a:ext cx="8123505" cy="548099"/>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Kể tên một số mặt hàng chúng ta phải nhập khẩu?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24742" y="4518404"/>
            <a:ext cx="9983854" cy="1083374"/>
          </a:xfrm>
          <a:prstGeom prst="rect">
            <a:avLst/>
          </a:prstGeom>
        </p:spPr>
        <p:txBody>
          <a:bodyPr wrap="square">
            <a:spAutoFit/>
          </a:bodyPr>
          <a:lstStyle/>
          <a:p>
            <a:pPr algn="just">
              <a:lnSpc>
                <a:spcPct val="115000"/>
              </a:lnSpc>
              <a:spcAft>
                <a:spcPts val="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Việt Nam thường nhập khẩu máy móc, thiết bị, nhiên liệu, nguyên liệu,... để sản xuất, xây dựng.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0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2057400" y="16002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rPr>
              <a:t>1. </a:t>
            </a:r>
            <a:r>
              <a:rPr lang="en-US" altLang="en-US" sz="2800" b="1" u="sng">
                <a:solidFill>
                  <a:srgbClr val="0000CC"/>
                </a:solidFill>
                <a:latin typeface="Times New Roman" panose="02020603050405020304" pitchFamily="18" charset="0"/>
              </a:rPr>
              <a:t>Hoạt động thương mại</a:t>
            </a:r>
          </a:p>
        </p:txBody>
      </p:sp>
      <p:sp>
        <p:nvSpPr>
          <p:cNvPr id="6151" name="Text Box 7"/>
          <p:cNvSpPr txBox="1">
            <a:spLocks noChangeArrowheads="1"/>
          </p:cNvSpPr>
          <p:nvPr/>
        </p:nvSpPr>
        <p:spPr bwMode="auto">
          <a:xfrm>
            <a:off x="4191000" y="2133601"/>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Một số mặt hàng nhập khẩu</a:t>
            </a:r>
          </a:p>
        </p:txBody>
      </p:sp>
      <p:grpSp>
        <p:nvGrpSpPr>
          <p:cNvPr id="2" name="Group 20"/>
          <p:cNvGrpSpPr>
            <a:grpSpLocks/>
          </p:cNvGrpSpPr>
          <p:nvPr/>
        </p:nvGrpSpPr>
        <p:grpSpPr bwMode="auto">
          <a:xfrm>
            <a:off x="1828800" y="2667000"/>
            <a:ext cx="4114800" cy="2057400"/>
            <a:chOff x="192" y="1680"/>
            <a:chExt cx="2592" cy="1296"/>
          </a:xfrm>
        </p:grpSpPr>
        <p:pic>
          <p:nvPicPr>
            <p:cNvPr id="8210" name="Picture 17" descr="http://aplucdonganh.com/sites/n/nh/nhda/uploads/ckupload/images/products/images/%E1%BA%A3nh%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680"/>
              <a:ext cx="2592" cy="1296"/>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8211" name="Text Box 16"/>
            <p:cNvSpPr txBox="1">
              <a:spLocks noChangeArrowheads="1"/>
            </p:cNvSpPr>
            <p:nvPr/>
          </p:nvSpPr>
          <p:spPr bwMode="auto">
            <a:xfrm>
              <a:off x="192" y="2688"/>
              <a:ext cx="14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Times New Roman" panose="02020603050405020304" pitchFamily="18" charset="0"/>
                  <a:cs typeface="Times New Roman" panose="02020603050405020304" pitchFamily="18" charset="0"/>
                </a:rPr>
                <a:t>Nguyên vật liệu</a:t>
              </a:r>
            </a:p>
          </p:txBody>
        </p:sp>
      </p:grpSp>
      <p:grpSp>
        <p:nvGrpSpPr>
          <p:cNvPr id="3" name="Group 22"/>
          <p:cNvGrpSpPr>
            <a:grpSpLocks/>
          </p:cNvGrpSpPr>
          <p:nvPr/>
        </p:nvGrpSpPr>
        <p:grpSpPr bwMode="auto">
          <a:xfrm>
            <a:off x="1828800" y="4841875"/>
            <a:ext cx="4114800" cy="1912938"/>
            <a:chOff x="192" y="3050"/>
            <a:chExt cx="2592" cy="1205"/>
          </a:xfrm>
        </p:grpSpPr>
        <p:pic>
          <p:nvPicPr>
            <p:cNvPr id="8208" name="Picture 12" descr="Thiet 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050"/>
              <a:ext cx="2592" cy="1174"/>
            </a:xfrm>
            <a:prstGeom prst="rect">
              <a:avLst/>
            </a:prstGeom>
            <a:solidFill>
              <a:schemeClr val="bg1"/>
            </a:solidFill>
            <a:ln w="9525">
              <a:solidFill>
                <a:srgbClr val="FF0066"/>
              </a:solidFill>
              <a:miter lim="800000"/>
              <a:headEnd/>
              <a:tailEnd/>
            </a:ln>
          </p:spPr>
        </p:pic>
        <p:sp>
          <p:nvSpPr>
            <p:cNvPr id="8209" name="Text Box 17"/>
            <p:cNvSpPr txBox="1">
              <a:spLocks noChangeArrowheads="1"/>
            </p:cNvSpPr>
            <p:nvPr/>
          </p:nvSpPr>
          <p:spPr bwMode="auto">
            <a:xfrm>
              <a:off x="1440" y="3984"/>
              <a:ext cx="100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Times New Roman" panose="02020603050405020304" pitchFamily="18" charset="0"/>
                  <a:cs typeface="Times New Roman" panose="02020603050405020304" pitchFamily="18" charset="0"/>
                </a:rPr>
                <a:t>Thiết bị</a:t>
              </a:r>
            </a:p>
          </p:txBody>
        </p:sp>
      </p:grpSp>
      <p:grpSp>
        <p:nvGrpSpPr>
          <p:cNvPr id="4" name="Group 21"/>
          <p:cNvGrpSpPr>
            <a:grpSpLocks/>
          </p:cNvGrpSpPr>
          <p:nvPr/>
        </p:nvGrpSpPr>
        <p:grpSpPr bwMode="auto">
          <a:xfrm>
            <a:off x="6248401" y="2667000"/>
            <a:ext cx="4202113" cy="2057400"/>
            <a:chOff x="2976" y="1680"/>
            <a:chExt cx="2647" cy="1296"/>
          </a:xfrm>
        </p:grpSpPr>
        <p:pic>
          <p:nvPicPr>
            <p:cNvPr id="8206" name="Picture 15" descr="http://img.v3.news.zdn.vn/w660/Uploaded/abfluaa/2014_11_11/BenhviennhapthietbiBio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680"/>
              <a:ext cx="2647" cy="1296"/>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8207" name="Text Box 18"/>
            <p:cNvSpPr txBox="1">
              <a:spLocks noChangeArrowheads="1"/>
            </p:cNvSpPr>
            <p:nvPr/>
          </p:nvSpPr>
          <p:spPr bwMode="auto">
            <a:xfrm>
              <a:off x="4512" y="2688"/>
              <a:ext cx="81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Times New Roman" panose="02020603050405020304" pitchFamily="18" charset="0"/>
                  <a:cs typeface="Times New Roman" panose="02020603050405020304" pitchFamily="18" charset="0"/>
                </a:rPr>
                <a:t>Máy móc</a:t>
              </a:r>
            </a:p>
          </p:txBody>
        </p:sp>
      </p:grpSp>
      <p:grpSp>
        <p:nvGrpSpPr>
          <p:cNvPr id="5" name="Group 23"/>
          <p:cNvGrpSpPr>
            <a:grpSpLocks/>
          </p:cNvGrpSpPr>
          <p:nvPr/>
        </p:nvGrpSpPr>
        <p:grpSpPr bwMode="auto">
          <a:xfrm>
            <a:off x="6248400" y="4849813"/>
            <a:ext cx="4191000" cy="1905000"/>
            <a:chOff x="2976" y="3055"/>
            <a:chExt cx="2640" cy="1200"/>
          </a:xfrm>
        </p:grpSpPr>
        <p:pic>
          <p:nvPicPr>
            <p:cNvPr id="8204" name="Picture 10" descr="small_nvn_1209696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3055"/>
              <a:ext cx="2640" cy="116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8205" name="Text Box 19"/>
            <p:cNvSpPr txBox="1">
              <a:spLocks noChangeArrowheads="1"/>
            </p:cNvSpPr>
            <p:nvPr/>
          </p:nvSpPr>
          <p:spPr bwMode="auto">
            <a:xfrm>
              <a:off x="4224" y="3984"/>
              <a:ext cx="11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solidFill>
                    <a:srgbClr val="FFFF00"/>
                  </a:solidFill>
                  <a:latin typeface="Times New Roman" panose="02020603050405020304" pitchFamily="18" charset="0"/>
                  <a:cs typeface="Times New Roman" panose="02020603050405020304" pitchFamily="18" charset="0"/>
                </a:rPr>
                <a:t>Nhiên liệu</a:t>
              </a:r>
            </a:p>
          </p:txBody>
        </p:sp>
      </p:grpSp>
      <p:sp>
        <p:nvSpPr>
          <p:cNvPr id="8200"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8203"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2984853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2057400" y="15240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rPr>
              <a:t>1. </a:t>
            </a:r>
            <a:r>
              <a:rPr lang="en-US" altLang="en-US" sz="2800" b="1" u="sng">
                <a:solidFill>
                  <a:srgbClr val="0000CC"/>
                </a:solidFill>
                <a:latin typeface="Times New Roman" panose="02020603050405020304" pitchFamily="18" charset="0"/>
              </a:rPr>
              <a:t>Hoạt động thương mại</a:t>
            </a:r>
          </a:p>
        </p:txBody>
      </p:sp>
      <p:sp>
        <p:nvSpPr>
          <p:cNvPr id="3" name="Text Box 17"/>
          <p:cNvSpPr txBox="1">
            <a:spLocks noChangeArrowheads="1"/>
          </p:cNvSpPr>
          <p:nvPr/>
        </p:nvSpPr>
        <p:spPr bwMode="auto">
          <a:xfrm>
            <a:off x="2122488" y="2286001"/>
            <a:ext cx="770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a:solidFill>
                  <a:srgbClr val="0000CC"/>
                </a:solidFill>
                <a:latin typeface="Times New Roman" panose="02020603050405020304" pitchFamily="18" charset="0"/>
                <a:cs typeface="Times New Roman" panose="02020603050405020304" pitchFamily="18" charset="0"/>
              </a:rPr>
              <a:t>a.Thương mại gồm những hoạt động nào?</a:t>
            </a:r>
          </a:p>
        </p:txBody>
      </p:sp>
      <p:sp>
        <p:nvSpPr>
          <p:cNvPr id="9" name="Rectangle 2"/>
          <p:cNvSpPr>
            <a:spLocks noChangeArrowheads="1"/>
          </p:cNvSpPr>
          <p:nvPr/>
        </p:nvSpPr>
        <p:spPr bwMode="auto">
          <a:xfrm>
            <a:off x="3962401" y="2057400"/>
            <a:ext cx="3541713" cy="609600"/>
          </a:xfrm>
          <a:prstGeom prst="rect">
            <a:avLst/>
          </a:prstGeom>
          <a:solidFill>
            <a:srgbClr val="FFFFCC"/>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Hoạt động thương mại</a:t>
            </a:r>
          </a:p>
        </p:txBody>
      </p:sp>
      <p:grpSp>
        <p:nvGrpSpPr>
          <p:cNvPr id="2" name="Group 23"/>
          <p:cNvGrpSpPr>
            <a:grpSpLocks/>
          </p:cNvGrpSpPr>
          <p:nvPr/>
        </p:nvGrpSpPr>
        <p:grpSpPr bwMode="auto">
          <a:xfrm>
            <a:off x="1905000" y="2590800"/>
            <a:ext cx="7315200" cy="1028700"/>
            <a:chOff x="48" y="1632"/>
            <a:chExt cx="4608" cy="648"/>
          </a:xfrm>
        </p:grpSpPr>
        <p:sp>
          <p:nvSpPr>
            <p:cNvPr id="6164" name="Rectangle 24"/>
            <p:cNvSpPr>
              <a:spLocks noChangeArrowheads="1"/>
            </p:cNvSpPr>
            <p:nvPr/>
          </p:nvSpPr>
          <p:spPr bwMode="auto">
            <a:xfrm>
              <a:off x="48" y="1836"/>
              <a:ext cx="2040" cy="444"/>
            </a:xfrm>
            <a:prstGeom prst="rect">
              <a:avLst/>
            </a:prstGeom>
            <a:solidFill>
              <a:srgbClr val="FFFFCC"/>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Nội thương</a:t>
              </a:r>
            </a:p>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(mua bán trong nước)</a:t>
              </a:r>
            </a:p>
          </p:txBody>
        </p:sp>
        <p:sp>
          <p:nvSpPr>
            <p:cNvPr id="6165" name="Rectangle 25"/>
            <p:cNvSpPr>
              <a:spLocks noChangeArrowheads="1"/>
            </p:cNvSpPr>
            <p:nvPr/>
          </p:nvSpPr>
          <p:spPr bwMode="auto">
            <a:xfrm>
              <a:off x="2496" y="1824"/>
              <a:ext cx="2160" cy="456"/>
            </a:xfrm>
            <a:prstGeom prst="rect">
              <a:avLst/>
            </a:prstGeom>
            <a:solidFill>
              <a:srgbClr val="FFFFCC"/>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Ngoại thương</a:t>
              </a:r>
            </a:p>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(mua bán với nước ngoài</a:t>
              </a:r>
            </a:p>
          </p:txBody>
        </p:sp>
        <p:sp>
          <p:nvSpPr>
            <p:cNvPr id="6166" name="Line 26"/>
            <p:cNvSpPr>
              <a:spLocks noChangeShapeType="1"/>
            </p:cNvSpPr>
            <p:nvPr/>
          </p:nvSpPr>
          <p:spPr bwMode="auto">
            <a:xfrm flipH="1">
              <a:off x="845" y="1632"/>
              <a:ext cx="1557"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27"/>
            <p:cNvSpPr>
              <a:spLocks noChangeShapeType="1"/>
            </p:cNvSpPr>
            <p:nvPr/>
          </p:nvSpPr>
          <p:spPr bwMode="auto">
            <a:xfrm>
              <a:off x="2415" y="1632"/>
              <a:ext cx="1344"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 name="Rectangle 49"/>
          <p:cNvSpPr>
            <a:spLocks noChangeArrowheads="1"/>
          </p:cNvSpPr>
          <p:nvPr/>
        </p:nvSpPr>
        <p:spPr bwMode="auto">
          <a:xfrm>
            <a:off x="2133600" y="3581400"/>
            <a:ext cx="683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a:solidFill>
                  <a:srgbClr val="0000CC"/>
                </a:solidFill>
                <a:latin typeface="Times New Roman" panose="02020603050405020304" pitchFamily="18" charset="0"/>
                <a:cs typeface="Times New Roman" panose="02020603050405020304" pitchFamily="18" charset="0"/>
              </a:rPr>
              <a:t>b.Kể tên một số mặt hàng nước ta bán ra nước ngoài và mua của nước ngoài.</a:t>
            </a:r>
          </a:p>
        </p:txBody>
      </p:sp>
      <p:grpSp>
        <p:nvGrpSpPr>
          <p:cNvPr id="4" name="Group 12"/>
          <p:cNvGrpSpPr>
            <a:grpSpLocks/>
          </p:cNvGrpSpPr>
          <p:nvPr/>
        </p:nvGrpSpPr>
        <p:grpSpPr bwMode="auto">
          <a:xfrm>
            <a:off x="4038601" y="3505200"/>
            <a:ext cx="6056313" cy="819150"/>
            <a:chOff x="1513" y="2232"/>
            <a:chExt cx="3815" cy="516"/>
          </a:xfrm>
        </p:grpSpPr>
        <p:sp>
          <p:nvSpPr>
            <p:cNvPr id="6160" name="Rectangle 13"/>
            <p:cNvSpPr>
              <a:spLocks noChangeArrowheads="1"/>
            </p:cNvSpPr>
            <p:nvPr/>
          </p:nvSpPr>
          <p:spPr bwMode="auto">
            <a:xfrm>
              <a:off x="3984" y="2364"/>
              <a:ext cx="1344" cy="384"/>
            </a:xfrm>
            <a:prstGeom prst="rect">
              <a:avLst/>
            </a:prstGeom>
            <a:solidFill>
              <a:srgbClr val="FFFFCC"/>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Nhập khẩu</a:t>
              </a:r>
            </a:p>
          </p:txBody>
        </p:sp>
        <p:sp>
          <p:nvSpPr>
            <p:cNvPr id="6161" name="Rectangle 14"/>
            <p:cNvSpPr>
              <a:spLocks noChangeArrowheads="1"/>
            </p:cNvSpPr>
            <p:nvPr/>
          </p:nvSpPr>
          <p:spPr bwMode="auto">
            <a:xfrm>
              <a:off x="1513" y="2364"/>
              <a:ext cx="1344" cy="384"/>
            </a:xfrm>
            <a:prstGeom prst="rect">
              <a:avLst/>
            </a:prstGeom>
            <a:solidFill>
              <a:srgbClr val="FFFFCC"/>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rgbClr val="FF0000"/>
                  </a:solidFill>
                  <a:latin typeface="Times New Roman" panose="02020603050405020304" pitchFamily="18" charset="0"/>
                  <a:cs typeface="Times New Roman" panose="02020603050405020304" pitchFamily="18" charset="0"/>
                </a:rPr>
                <a:t>Xuất khẩu</a:t>
              </a:r>
            </a:p>
          </p:txBody>
        </p:sp>
        <p:sp>
          <p:nvSpPr>
            <p:cNvPr id="6162" name="Line 15"/>
            <p:cNvSpPr>
              <a:spLocks noChangeShapeType="1"/>
            </p:cNvSpPr>
            <p:nvPr/>
          </p:nvSpPr>
          <p:spPr bwMode="auto">
            <a:xfrm flipH="1">
              <a:off x="2484" y="2232"/>
              <a:ext cx="1056" cy="14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16"/>
            <p:cNvSpPr>
              <a:spLocks noChangeShapeType="1"/>
            </p:cNvSpPr>
            <p:nvPr/>
          </p:nvSpPr>
          <p:spPr bwMode="auto">
            <a:xfrm>
              <a:off x="3552" y="2232"/>
              <a:ext cx="1056" cy="12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 name="Rectangle 2"/>
          <p:cNvSpPr>
            <a:spLocks noChangeArrowheads="1"/>
          </p:cNvSpPr>
          <p:nvPr/>
        </p:nvSpPr>
        <p:spPr bwMode="auto">
          <a:xfrm>
            <a:off x="3170239" y="4724401"/>
            <a:ext cx="3260725" cy="19161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FF0000"/>
                </a:solidFill>
                <a:latin typeface="Times New Roman" panose="02020603050405020304" pitchFamily="18" charset="0"/>
                <a:cs typeface="Times New Roman" panose="02020603050405020304" pitchFamily="18" charset="0"/>
              </a:rPr>
              <a:t>- Các khoáng sản, hàng</a:t>
            </a:r>
          </a:p>
          <a:p>
            <a:pPr eaLnBrk="1" hangingPunct="1"/>
            <a:r>
              <a:rPr lang="en-US" altLang="vi-VN" sz="2400" b="1">
                <a:solidFill>
                  <a:srgbClr val="FF0000"/>
                </a:solidFill>
                <a:latin typeface="Times New Roman" panose="02020603050405020304" pitchFamily="18" charset="0"/>
                <a:cs typeface="Times New Roman" panose="02020603050405020304" pitchFamily="18" charset="0"/>
              </a:rPr>
              <a:t> công nghiệp nhẹ </a:t>
            </a:r>
          </a:p>
          <a:p>
            <a:pPr eaLnBrk="1" hangingPunct="1"/>
            <a:r>
              <a:rPr lang="en-US" altLang="vi-VN" sz="2400" b="1">
                <a:solidFill>
                  <a:srgbClr val="FF0000"/>
                </a:solidFill>
                <a:latin typeface="Times New Roman" panose="02020603050405020304" pitchFamily="18" charset="0"/>
                <a:cs typeface="Times New Roman" panose="02020603050405020304" pitchFamily="18" charset="0"/>
              </a:rPr>
              <a:t>  và thủ công nghiệp</a:t>
            </a:r>
          </a:p>
          <a:p>
            <a:pPr eaLnBrk="1" hangingPunct="1"/>
            <a:r>
              <a:rPr lang="en-US" altLang="vi-VN" sz="2400" b="1">
                <a:solidFill>
                  <a:srgbClr val="FF0000"/>
                </a:solidFill>
                <a:latin typeface="Times New Roman" panose="02020603050405020304" pitchFamily="18" charset="0"/>
                <a:cs typeface="Times New Roman" panose="02020603050405020304" pitchFamily="18" charset="0"/>
              </a:rPr>
              <a:t>nông sản và thủy sản…</a:t>
            </a:r>
          </a:p>
        </p:txBody>
      </p:sp>
      <p:sp>
        <p:nvSpPr>
          <p:cNvPr id="48" name="Down Arrow 47"/>
          <p:cNvSpPr/>
          <p:nvPr/>
        </p:nvSpPr>
        <p:spPr>
          <a:xfrm>
            <a:off x="5105400" y="4343400"/>
            <a:ext cx="76200" cy="368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00"/>
              </a:solidFill>
            </a:endParaRPr>
          </a:p>
        </p:txBody>
      </p:sp>
      <p:sp>
        <p:nvSpPr>
          <p:cNvPr id="47" name="Down Arrow 46"/>
          <p:cNvSpPr/>
          <p:nvPr/>
        </p:nvSpPr>
        <p:spPr>
          <a:xfrm>
            <a:off x="8839200" y="4343400"/>
            <a:ext cx="76200"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0000"/>
              </a:solidFill>
            </a:endParaRPr>
          </a:p>
        </p:txBody>
      </p:sp>
      <p:sp>
        <p:nvSpPr>
          <p:cNvPr id="44" name="Rectangle 2"/>
          <p:cNvSpPr>
            <a:spLocks noChangeArrowheads="1"/>
          </p:cNvSpPr>
          <p:nvPr/>
        </p:nvSpPr>
        <p:spPr bwMode="auto">
          <a:xfrm>
            <a:off x="7086601" y="4724401"/>
            <a:ext cx="3311525" cy="19161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FF0000"/>
                </a:solidFill>
                <a:latin typeface="Times New Roman" panose="02020603050405020304" pitchFamily="18" charset="0"/>
                <a:cs typeface="Times New Roman" panose="02020603050405020304" pitchFamily="18" charset="0"/>
              </a:rPr>
              <a:t>- Các máy móc, thiết bị, </a:t>
            </a:r>
          </a:p>
          <a:p>
            <a:pPr eaLnBrk="1" hangingPunct="1"/>
            <a:r>
              <a:rPr lang="en-US" altLang="vi-VN" sz="2400" b="1">
                <a:solidFill>
                  <a:srgbClr val="FF0000"/>
                </a:solidFill>
                <a:latin typeface="Times New Roman" panose="02020603050405020304" pitchFamily="18" charset="0"/>
                <a:cs typeface="Times New Roman" panose="02020603050405020304" pitchFamily="18" charset="0"/>
              </a:rPr>
              <a:t>nguyên liệu, nhiên liệu </a:t>
            </a:r>
          </a:p>
          <a:p>
            <a:pPr eaLnBrk="1" hangingPunct="1"/>
            <a:r>
              <a:rPr lang="en-US" altLang="vi-VN" sz="2400" b="1">
                <a:solidFill>
                  <a:srgbClr val="FF0000"/>
                </a:solidFill>
                <a:latin typeface="Times New Roman" panose="02020603050405020304" pitchFamily="18" charset="0"/>
                <a:cs typeface="Times New Roman" panose="02020603050405020304" pitchFamily="18" charset="0"/>
              </a:rPr>
              <a:t>và vật liệu.</a:t>
            </a:r>
          </a:p>
          <a:p>
            <a:pPr eaLnBrk="1" hangingPunct="1"/>
            <a:endParaRPr lang="en-US" altLang="vi-VN" sz="2400" b="1">
              <a:solidFill>
                <a:srgbClr val="FF0000"/>
              </a:solidFill>
              <a:latin typeface="Times New Roman" panose="02020603050405020304" pitchFamily="18" charset="0"/>
              <a:cs typeface="Times New Roman" panose="02020603050405020304" pitchFamily="18" charset="0"/>
            </a:endParaRPr>
          </a:p>
        </p:txBody>
      </p:sp>
      <p:sp>
        <p:nvSpPr>
          <p:cNvPr id="6156"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6159"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2227005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xit" presetSubtype="0" accel="100000" fill="hold" grpId="0" nodeType="clickEffect">
                                  <p:stCondLst>
                                    <p:cond delay="0"/>
                                  </p:stCondLst>
                                  <p:childTnLst>
                                    <p:anim calcmode="lin" valueType="num">
                                      <p:cBhvr>
                                        <p:cTn id="11" dur="1000"/>
                                        <p:tgtEl>
                                          <p:spTgt spid="3"/>
                                        </p:tgtEl>
                                        <p:attrNameLst>
                                          <p:attrName>ppt_w</p:attrName>
                                        </p:attrNameLst>
                                      </p:cBhvr>
                                      <p:tavLst>
                                        <p:tav tm="0">
                                          <p:val>
                                            <p:strVal val="ppt_w"/>
                                          </p:val>
                                        </p:tav>
                                        <p:tav tm="100000">
                                          <p:val>
                                            <p:strVal val="ppt_w+.3"/>
                                          </p:val>
                                        </p:tav>
                                      </p:tavLst>
                                    </p:anim>
                                    <p:anim calcmode="lin" valueType="num">
                                      <p:cBhvr>
                                        <p:cTn id="12" dur="1000"/>
                                        <p:tgtEl>
                                          <p:spTgt spid="3"/>
                                        </p:tgtEl>
                                        <p:attrNameLst>
                                          <p:attrName>ppt_h</p:attrName>
                                        </p:attrNameLst>
                                      </p:cBhvr>
                                      <p:tavLst>
                                        <p:tav tm="0">
                                          <p:val>
                                            <p:strVal val="ppt_h"/>
                                          </p:val>
                                        </p:tav>
                                        <p:tav tm="100000">
                                          <p:val>
                                            <p:strVal val="ppt_h"/>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Top)">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ox(in)">
                                      <p:cBhvr>
                                        <p:cTn id="29" dur="500"/>
                                        <p:tgtEl>
                                          <p:spTgt spid="5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ircle(in)">
                                      <p:cBhvr>
                                        <p:cTn id="44" dur="500"/>
                                        <p:tgtEl>
                                          <p:spTgt spid="48"/>
                                        </p:tgtEl>
                                      </p:cBhvr>
                                    </p:animEffect>
                                  </p:childTnLst>
                                </p:cTn>
                              </p:par>
                            </p:childTnLst>
                          </p:cTn>
                        </p:par>
                        <p:par>
                          <p:cTn id="45" fill="hold" nodeType="afterGroup">
                            <p:stCondLst>
                              <p:cond delay="500"/>
                            </p:stCondLst>
                            <p:childTnLst>
                              <p:par>
                                <p:cTn id="46" presetID="6" presetClass="entr" presetSubtype="16"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ircle(in)">
                                      <p:cBhvr>
                                        <p:cTn id="48" dur="500"/>
                                        <p:tgtEl>
                                          <p:spTgt spid="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circle(in)">
                                      <p:cBhvr>
                                        <p:cTn id="53" dur="500"/>
                                        <p:tgtEl>
                                          <p:spTgt spid="47"/>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50" grpId="0"/>
      <p:bldP spid="50" grpId="1"/>
      <p:bldP spid="37" grpId="0" animBg="1"/>
      <p:bldP spid="47"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2057400" y="16002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rPr>
              <a:t>1. </a:t>
            </a:r>
            <a:r>
              <a:rPr lang="en-US" altLang="en-US" sz="2800" b="1" u="sng">
                <a:solidFill>
                  <a:srgbClr val="000099"/>
                </a:solidFill>
                <a:latin typeface="Times New Roman" panose="02020603050405020304" pitchFamily="18" charset="0"/>
              </a:rPr>
              <a:t>Hoạt động thương mại</a:t>
            </a:r>
          </a:p>
        </p:txBody>
      </p:sp>
      <p:sp>
        <p:nvSpPr>
          <p:cNvPr id="12296" name="Text Box 8"/>
          <p:cNvSpPr txBox="1">
            <a:spLocks noChangeArrowheads="1"/>
          </p:cNvSpPr>
          <p:nvPr/>
        </p:nvSpPr>
        <p:spPr bwMode="auto">
          <a:xfrm>
            <a:off x="2057400" y="2133601"/>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rPr>
              <a:t>2. </a:t>
            </a:r>
            <a:r>
              <a:rPr lang="en-US" altLang="en-US" sz="2800" b="1" u="sng">
                <a:solidFill>
                  <a:srgbClr val="000099"/>
                </a:solidFill>
                <a:latin typeface="Times New Roman" panose="02020603050405020304" pitchFamily="18" charset="0"/>
              </a:rPr>
              <a:t>Ngành du lịch</a:t>
            </a:r>
          </a:p>
        </p:txBody>
      </p:sp>
      <p:sp>
        <p:nvSpPr>
          <p:cNvPr id="12297" name="Text Box 9"/>
          <p:cNvSpPr txBox="1">
            <a:spLocks noChangeArrowheads="1"/>
          </p:cNvSpPr>
          <p:nvPr/>
        </p:nvSpPr>
        <p:spPr bwMode="auto">
          <a:xfrm>
            <a:off x="2057400" y="27432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i="1" dirty="0">
                <a:solidFill>
                  <a:srgbClr val="FF0000"/>
                </a:solidFill>
                <a:latin typeface="Times New Roman" panose="02020603050405020304" pitchFamily="18" charset="0"/>
              </a:rPr>
              <a:t>  Đọc thông tin trong sách giáo khoa, kết hợp với quan sát hình 3, 4, 5, 6 t</a:t>
            </a:r>
            <a:r>
              <a:rPr lang="vi-VN" altLang="en-US" sz="2800" b="1" i="1" dirty="0">
                <a:solidFill>
                  <a:srgbClr val="FF0000"/>
                </a:solidFill>
                <a:latin typeface="Times New Roman" panose="02020603050405020304" pitchFamily="18" charset="0"/>
              </a:rPr>
              <a:t>rả lời </a:t>
            </a:r>
            <a:r>
              <a:rPr lang="en-US" altLang="en-US" sz="2800" b="1" i="1" dirty="0">
                <a:solidFill>
                  <a:srgbClr val="FF0000"/>
                </a:solidFill>
                <a:latin typeface="Times New Roman" panose="02020603050405020304" pitchFamily="18" charset="0"/>
              </a:rPr>
              <a:t> yêu cầu sau:</a:t>
            </a:r>
          </a:p>
        </p:txBody>
      </p:sp>
      <p:sp>
        <p:nvSpPr>
          <p:cNvPr id="12299" name="Text Box 11"/>
          <p:cNvSpPr txBox="1">
            <a:spLocks noChangeArrowheads="1"/>
          </p:cNvSpPr>
          <p:nvPr/>
        </p:nvSpPr>
        <p:spPr bwMode="auto">
          <a:xfrm>
            <a:off x="1676400" y="3810001"/>
            <a:ext cx="8991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2800" b="1" dirty="0">
                <a:solidFill>
                  <a:srgbClr val="0000CC"/>
                </a:solidFill>
                <a:latin typeface="Times New Roman" panose="02020603050405020304" pitchFamily="18" charset="0"/>
              </a:rPr>
              <a:t>Nêu một số điều kiện để phát triển du lịch của nước ta.</a:t>
            </a:r>
          </a:p>
          <a:p>
            <a:pPr eaLnBrk="1" hangingPunct="1">
              <a:spcBef>
                <a:spcPct val="50000"/>
              </a:spcBef>
            </a:pPr>
            <a:r>
              <a:rPr lang="en-US" altLang="en-US" sz="2800" b="1" dirty="0">
                <a:solidFill>
                  <a:srgbClr val="0000CC"/>
                </a:solidFill>
                <a:latin typeface="Times New Roman" panose="02020603050405020304" pitchFamily="18" charset="0"/>
              </a:rPr>
              <a:t>2.  Kể tên những trung tâm du lịch lớn của nước ta.</a:t>
            </a:r>
          </a:p>
          <a:p>
            <a:pPr eaLnBrk="1" hangingPunct="1">
              <a:spcBef>
                <a:spcPct val="50000"/>
              </a:spcBef>
            </a:pPr>
            <a:r>
              <a:rPr lang="en-US" altLang="en-US" sz="2800" b="1" dirty="0">
                <a:solidFill>
                  <a:srgbClr val="0000CC"/>
                </a:solidFill>
                <a:latin typeface="Times New Roman" panose="02020603050405020304" pitchFamily="18" charset="0"/>
              </a:rPr>
              <a:t>3.  Vì sao những năm gần đây lượng khách du lịch ở nước ta tăng lên?</a:t>
            </a:r>
          </a:p>
        </p:txBody>
      </p:sp>
      <p:sp>
        <p:nvSpPr>
          <p:cNvPr id="14342"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4345"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379223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ox(in)">
                                      <p:cBhvr>
                                        <p:cTn id="7" dur="500"/>
                                        <p:tgtEl>
                                          <p:spTgt spid="12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diamond(in)">
                                      <p:cBhvr>
                                        <p:cTn id="12" dur="50"/>
                                        <p:tgtEl>
                                          <p:spTgt spid="12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299"/>
                                        </p:tgtEl>
                                        <p:attrNameLst>
                                          <p:attrName>style.visibility</p:attrName>
                                        </p:attrNameLst>
                                      </p:cBhvr>
                                      <p:to>
                                        <p:strVal val="visible"/>
                                      </p:to>
                                    </p:set>
                                    <p:animEffect transition="in" filter="wedge">
                                      <p:cBhvr>
                                        <p:cTn id="1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5181600" y="3657600"/>
            <a:ext cx="2590800" cy="12954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Ngành du lịch ngày</a:t>
            </a:r>
          </a:p>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 càng phát triển</a:t>
            </a:r>
          </a:p>
        </p:txBody>
      </p:sp>
      <p:sp>
        <p:nvSpPr>
          <p:cNvPr id="3" name="Rectangle 6"/>
          <p:cNvSpPr>
            <a:spLocks noChangeArrowheads="1"/>
          </p:cNvSpPr>
          <p:nvPr/>
        </p:nvSpPr>
        <p:spPr bwMode="auto">
          <a:xfrm>
            <a:off x="4953000" y="2362200"/>
            <a:ext cx="3200400" cy="762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Nhiều lễ hội truyền thống</a:t>
            </a:r>
          </a:p>
        </p:txBody>
      </p:sp>
      <p:sp>
        <p:nvSpPr>
          <p:cNvPr id="4" name="Rectangle 7"/>
          <p:cNvSpPr>
            <a:spLocks noChangeArrowheads="1"/>
          </p:cNvSpPr>
          <p:nvPr/>
        </p:nvSpPr>
        <p:spPr bwMode="auto">
          <a:xfrm>
            <a:off x="8180388" y="3387725"/>
            <a:ext cx="2386012" cy="83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Các loại dịch vụ du </a:t>
            </a:r>
          </a:p>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lịch được cải thiện</a:t>
            </a:r>
          </a:p>
        </p:txBody>
      </p:sp>
      <p:sp>
        <p:nvSpPr>
          <p:cNvPr id="5" name="Rectangle 8"/>
          <p:cNvSpPr>
            <a:spLocks noChangeArrowheads="1"/>
          </p:cNvSpPr>
          <p:nvPr/>
        </p:nvSpPr>
        <p:spPr bwMode="auto">
          <a:xfrm>
            <a:off x="8229600" y="4876800"/>
            <a:ext cx="2209800" cy="762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Có các di sản </a:t>
            </a:r>
          </a:p>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thế giới</a:t>
            </a:r>
          </a:p>
        </p:txBody>
      </p:sp>
      <p:sp>
        <p:nvSpPr>
          <p:cNvPr id="6" name="Rectangle 9"/>
          <p:cNvSpPr>
            <a:spLocks noChangeArrowheads="1"/>
          </p:cNvSpPr>
          <p:nvPr/>
        </p:nvSpPr>
        <p:spPr bwMode="auto">
          <a:xfrm>
            <a:off x="4800600" y="5867400"/>
            <a:ext cx="3048000" cy="685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Có các vườn quốc gia</a:t>
            </a:r>
          </a:p>
        </p:txBody>
      </p:sp>
      <p:sp>
        <p:nvSpPr>
          <p:cNvPr id="7" name="Rectangle 10"/>
          <p:cNvSpPr>
            <a:spLocks noChangeArrowheads="1"/>
          </p:cNvSpPr>
          <p:nvPr/>
        </p:nvSpPr>
        <p:spPr bwMode="auto">
          <a:xfrm>
            <a:off x="1752600" y="3429000"/>
            <a:ext cx="2819400" cy="762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Nhiều danh lam thắng</a:t>
            </a:r>
          </a:p>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cảnh, di tích lịch sử</a:t>
            </a:r>
          </a:p>
        </p:txBody>
      </p:sp>
      <p:sp>
        <p:nvSpPr>
          <p:cNvPr id="8" name="Rectangle 11"/>
          <p:cNvSpPr>
            <a:spLocks noChangeArrowheads="1"/>
          </p:cNvSpPr>
          <p:nvPr/>
        </p:nvSpPr>
        <p:spPr bwMode="auto">
          <a:xfrm>
            <a:off x="1905000" y="4800600"/>
            <a:ext cx="2667000" cy="83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Nhu cầu du lịch của</a:t>
            </a:r>
          </a:p>
          <a:p>
            <a:pPr algn="ctr" eaLnBrk="1" hangingPunct="1"/>
            <a:r>
              <a:rPr lang="en-US" altLang="vi-VN" sz="2200" b="1">
                <a:solidFill>
                  <a:srgbClr val="FF0000"/>
                </a:solidFill>
                <a:latin typeface="Times New Roman" panose="02020603050405020304" pitchFamily="18" charset="0"/>
                <a:cs typeface="Times New Roman" panose="02020603050405020304" pitchFamily="18" charset="0"/>
              </a:rPr>
              <a:t>nhân dân tăng</a:t>
            </a:r>
          </a:p>
        </p:txBody>
      </p:sp>
      <p:sp>
        <p:nvSpPr>
          <p:cNvPr id="9" name="Line 13"/>
          <p:cNvSpPr>
            <a:spLocks noChangeShapeType="1"/>
          </p:cNvSpPr>
          <p:nvPr/>
        </p:nvSpPr>
        <p:spPr bwMode="auto">
          <a:xfrm flipV="1">
            <a:off x="6400800" y="4953000"/>
            <a:ext cx="0" cy="9144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4"/>
          <p:cNvSpPr>
            <a:spLocks noChangeShapeType="1"/>
          </p:cNvSpPr>
          <p:nvPr/>
        </p:nvSpPr>
        <p:spPr bwMode="auto">
          <a:xfrm flipH="1" flipV="1">
            <a:off x="7467600" y="4724400"/>
            <a:ext cx="762000" cy="4572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5"/>
          <p:cNvSpPr>
            <a:spLocks noChangeShapeType="1"/>
          </p:cNvSpPr>
          <p:nvPr/>
        </p:nvSpPr>
        <p:spPr bwMode="auto">
          <a:xfrm flipH="1">
            <a:off x="7696200" y="3733800"/>
            <a:ext cx="457200" cy="3810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6"/>
          <p:cNvSpPr>
            <a:spLocks noChangeShapeType="1"/>
          </p:cNvSpPr>
          <p:nvPr/>
        </p:nvSpPr>
        <p:spPr bwMode="auto">
          <a:xfrm>
            <a:off x="6400800" y="3124200"/>
            <a:ext cx="0" cy="5334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7"/>
          <p:cNvSpPr>
            <a:spLocks noChangeShapeType="1"/>
          </p:cNvSpPr>
          <p:nvPr/>
        </p:nvSpPr>
        <p:spPr bwMode="auto">
          <a:xfrm>
            <a:off x="4562476" y="3713164"/>
            <a:ext cx="733425" cy="344487"/>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flipV="1">
            <a:off x="4562476" y="4667250"/>
            <a:ext cx="923925" cy="43815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Text Box 22"/>
          <p:cNvSpPr txBox="1">
            <a:spLocks noChangeArrowheads="1"/>
          </p:cNvSpPr>
          <p:nvPr/>
        </p:nvSpPr>
        <p:spPr bwMode="auto">
          <a:xfrm>
            <a:off x="2057400" y="16002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rPr>
              <a:t>1. </a:t>
            </a:r>
            <a:r>
              <a:rPr lang="en-US" altLang="en-US" sz="2800" b="1" u="sng">
                <a:solidFill>
                  <a:srgbClr val="0000CC"/>
                </a:solidFill>
                <a:latin typeface="Times New Roman" panose="02020603050405020304" pitchFamily="18" charset="0"/>
              </a:rPr>
              <a:t>Hoạt động thương mại</a:t>
            </a:r>
          </a:p>
        </p:txBody>
      </p:sp>
      <p:sp>
        <p:nvSpPr>
          <p:cNvPr id="16400" name="Text Box 23"/>
          <p:cNvSpPr txBox="1">
            <a:spLocks noChangeArrowheads="1"/>
          </p:cNvSpPr>
          <p:nvPr/>
        </p:nvSpPr>
        <p:spPr bwMode="auto">
          <a:xfrm>
            <a:off x="2057400" y="2133601"/>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rPr>
              <a:t>2. </a:t>
            </a:r>
            <a:r>
              <a:rPr lang="en-US" altLang="en-US" sz="2800" b="1" u="sng">
                <a:solidFill>
                  <a:srgbClr val="0000CC"/>
                </a:solidFill>
                <a:latin typeface="Times New Roman" panose="02020603050405020304" pitchFamily="18" charset="0"/>
              </a:rPr>
              <a:t>Ngành du lịch</a:t>
            </a:r>
          </a:p>
        </p:txBody>
      </p:sp>
      <p:sp>
        <p:nvSpPr>
          <p:cNvPr id="16401"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6404"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120896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par>
                          <p:cTn id="13" fill="hold" nodeType="afterGroup">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childTnLst>
                          </p:cTn>
                        </p:par>
                        <p:par>
                          <p:cTn id="22" fill="hold" nodeType="afterGroup">
                            <p:stCondLst>
                              <p:cond delay="500"/>
                            </p:stCondLst>
                            <p:childTnLst>
                              <p:par>
                                <p:cTn id="23" presetID="6"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5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500"/>
                                        <p:tgtEl>
                                          <p:spTgt spid="5"/>
                                        </p:tgtEl>
                                      </p:cBhvr>
                                    </p:animEffect>
                                  </p:childTnLst>
                                </p:cTn>
                              </p:par>
                            </p:childTnLst>
                          </p:cTn>
                        </p:par>
                        <p:par>
                          <p:cTn id="31" fill="hold" nodeType="afterGroup">
                            <p:stCondLst>
                              <p:cond delay="500"/>
                            </p:stCondLst>
                            <p:childTnLst>
                              <p:par>
                                <p:cTn id="32" presetID="6"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5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nodeType="afterGroup">
                            <p:stCondLst>
                              <p:cond delay="5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
                                        <p:tgtEl>
                                          <p:spTgt spid="9"/>
                                        </p:tgtEl>
                                      </p:cBhvr>
                                    </p:animEffect>
                                    <p:anim calcmode="lin" valueType="num">
                                      <p:cBhvr>
                                        <p:cTn id="44" dur="50" fill="hold"/>
                                        <p:tgtEl>
                                          <p:spTgt spid="9"/>
                                        </p:tgtEl>
                                        <p:attrNameLst>
                                          <p:attrName>ppt_x</p:attrName>
                                        </p:attrNameLst>
                                      </p:cBhvr>
                                      <p:tavLst>
                                        <p:tav tm="0">
                                          <p:val>
                                            <p:strVal val="#ppt_x"/>
                                          </p:val>
                                        </p:tav>
                                        <p:tav tm="100000">
                                          <p:val>
                                            <p:strVal val="#ppt_x"/>
                                          </p:val>
                                        </p:tav>
                                      </p:tavLst>
                                    </p:anim>
                                    <p:anim calcmode="lin" valueType="num">
                                      <p:cBhvr>
                                        <p:cTn id="45" dur="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nodeType="afterGroup">
                            <p:stCondLst>
                              <p:cond delay="0"/>
                            </p:stCondLst>
                            <p:childTnLst>
                              <p:par>
                                <p:cTn id="51" presetID="22" presetClass="entr" presetSubtype="4"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
                                        <p:tgtEl>
                                          <p:spTgt spid="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par>
                          <p:cTn id="61" fill="hold" nodeType="afterGroup">
                            <p:stCondLst>
                              <p:cond delay="500"/>
                            </p:stCondLst>
                            <p:childTnLst>
                              <p:par>
                                <p:cTn id="62" presetID="16" presetClass="entr" presetSubtype="2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2057400" y="16002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33CC"/>
                </a:solidFill>
                <a:latin typeface="Times New Roman" panose="02020603050405020304" pitchFamily="18" charset="0"/>
              </a:rPr>
              <a:t>1. </a:t>
            </a:r>
            <a:r>
              <a:rPr lang="en-US" altLang="en-US" sz="2800" b="1" u="sng">
                <a:solidFill>
                  <a:srgbClr val="0033CC"/>
                </a:solidFill>
                <a:latin typeface="Times New Roman" panose="02020603050405020304" pitchFamily="18" charset="0"/>
              </a:rPr>
              <a:t>Hoạt động thương mại</a:t>
            </a:r>
          </a:p>
        </p:txBody>
      </p:sp>
      <p:sp>
        <p:nvSpPr>
          <p:cNvPr id="22531" name="Text Box 7"/>
          <p:cNvSpPr txBox="1">
            <a:spLocks noChangeArrowheads="1"/>
          </p:cNvSpPr>
          <p:nvPr/>
        </p:nvSpPr>
        <p:spPr bwMode="auto">
          <a:xfrm>
            <a:off x="2057400" y="2133601"/>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33CC"/>
                </a:solidFill>
                <a:latin typeface="Times New Roman" panose="02020603050405020304" pitchFamily="18" charset="0"/>
              </a:rPr>
              <a:t>2. </a:t>
            </a:r>
            <a:r>
              <a:rPr lang="en-US" altLang="en-US" sz="2800" b="1" u="sng">
                <a:solidFill>
                  <a:srgbClr val="0033CC"/>
                </a:solidFill>
                <a:latin typeface="Times New Roman" panose="02020603050405020304" pitchFamily="18" charset="0"/>
              </a:rPr>
              <a:t>Ngành du lịch</a:t>
            </a:r>
          </a:p>
        </p:txBody>
      </p:sp>
      <p:sp>
        <p:nvSpPr>
          <p:cNvPr id="26637" name="Text Box 13"/>
          <p:cNvSpPr txBox="1">
            <a:spLocks noChangeArrowheads="1"/>
          </p:cNvSpPr>
          <p:nvPr/>
        </p:nvSpPr>
        <p:spPr bwMode="auto">
          <a:xfrm>
            <a:off x="1524000" y="27432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rPr>
              <a:t>   Em hãy kể tên những trung tâm du lịch lớn của nước ta.</a:t>
            </a:r>
          </a:p>
        </p:txBody>
      </p:sp>
      <p:sp>
        <p:nvSpPr>
          <p:cNvPr id="22533"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22536"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3588228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wedge">
                                      <p:cBhvr>
                                        <p:cTn id="7"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1" y="1752600"/>
            <a:ext cx="8839201" cy="5149850"/>
            <a:chOff x="96" y="1104"/>
            <a:chExt cx="5568" cy="3244"/>
          </a:xfrm>
        </p:grpSpPr>
        <p:pic>
          <p:nvPicPr>
            <p:cNvPr id="1741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688"/>
              <a:ext cx="2832" cy="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 descr="chuamotc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1104"/>
              <a:ext cx="2832"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4" descr="quoctugi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688"/>
              <a:ext cx="268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 descr="lang_b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1104"/>
              <a:ext cx="2682"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7414"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
        <p:nvSpPr>
          <p:cNvPr id="15" name="Text Box 10">
            <a:extLst>
              <a:ext uri="{FF2B5EF4-FFF2-40B4-BE49-F238E27FC236}">
                <a16:creationId xmlns:a16="http://schemas.microsoft.com/office/drawing/2014/main" id="{0920162F-AA8A-44DB-947D-618038F28956}"/>
              </a:ext>
            </a:extLst>
          </p:cNvPr>
          <p:cNvSpPr txBox="1">
            <a:spLocks noChangeArrowheads="1"/>
          </p:cNvSpPr>
          <p:nvPr/>
        </p:nvSpPr>
        <p:spPr bwMode="auto">
          <a:xfrm>
            <a:off x="1916114" y="1863566"/>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200" b="1" dirty="0" err="1">
                <a:solidFill>
                  <a:srgbClr val="0000CC"/>
                </a:solidFill>
                <a:latin typeface="Times New Roman" panose="02020603050405020304" pitchFamily="18" charset="0"/>
                <a:cs typeface="Times New Roman" panose="02020603050405020304" pitchFamily="18" charset="0"/>
              </a:rPr>
              <a:t>Lăng</a:t>
            </a:r>
            <a:r>
              <a:rPr lang="en-US" altLang="vi-VN" sz="2200" b="1" dirty="0">
                <a:solidFill>
                  <a:srgbClr val="0000CC"/>
                </a:solidFill>
                <a:latin typeface="Times New Roman" panose="02020603050405020304" pitchFamily="18" charset="0"/>
                <a:cs typeface="Times New Roman" panose="02020603050405020304" pitchFamily="18" charset="0"/>
              </a:rPr>
              <a:t> </a:t>
            </a:r>
            <a:r>
              <a:rPr lang="en-US" altLang="vi-VN" sz="2200" b="1" dirty="0" err="1">
                <a:solidFill>
                  <a:srgbClr val="0000CC"/>
                </a:solidFill>
                <a:latin typeface="Times New Roman" panose="02020603050405020304" pitchFamily="18" charset="0"/>
                <a:cs typeface="Times New Roman" panose="02020603050405020304" pitchFamily="18" charset="0"/>
              </a:rPr>
              <a:t>Bác</a:t>
            </a:r>
            <a:r>
              <a:rPr lang="en-US" altLang="vi-VN" sz="2200" b="1" dirty="0">
                <a:solidFill>
                  <a:srgbClr val="0000CC"/>
                </a:solidFill>
                <a:latin typeface="Times New Roman" panose="02020603050405020304" pitchFamily="18" charset="0"/>
                <a:cs typeface="Times New Roman" panose="02020603050405020304" pitchFamily="18" charset="0"/>
              </a:rPr>
              <a:t> </a:t>
            </a:r>
          </a:p>
        </p:txBody>
      </p:sp>
      <p:sp>
        <p:nvSpPr>
          <p:cNvPr id="17" name="Text Box 9">
            <a:extLst>
              <a:ext uri="{FF2B5EF4-FFF2-40B4-BE49-F238E27FC236}">
                <a16:creationId xmlns:a16="http://schemas.microsoft.com/office/drawing/2014/main" id="{810A139D-A8C7-482F-A4E0-E1B52DFB8736}"/>
              </a:ext>
            </a:extLst>
          </p:cNvPr>
          <p:cNvSpPr txBox="1">
            <a:spLocks noChangeArrowheads="1"/>
          </p:cNvSpPr>
          <p:nvPr/>
        </p:nvSpPr>
        <p:spPr bwMode="auto">
          <a:xfrm>
            <a:off x="6086477" y="1781969"/>
            <a:ext cx="2098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200" b="1" dirty="0" err="1">
                <a:solidFill>
                  <a:srgbClr val="FFFF00"/>
                </a:solidFill>
                <a:latin typeface="Times New Roman" panose="02020603050405020304" pitchFamily="18" charset="0"/>
                <a:cs typeface="Times New Roman" panose="02020603050405020304" pitchFamily="18" charset="0"/>
              </a:rPr>
              <a:t>Chùa</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Một</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Cột</a:t>
            </a:r>
            <a:r>
              <a:rPr lang="en-US" altLang="vi-VN" sz="2200" b="1" dirty="0">
                <a:solidFill>
                  <a:srgbClr val="FFFF00"/>
                </a:solidFill>
                <a:latin typeface="Times New Roman" panose="02020603050405020304" pitchFamily="18" charset="0"/>
                <a:cs typeface="Times New Roman" panose="02020603050405020304" pitchFamily="18" charset="0"/>
              </a:rPr>
              <a:t> </a:t>
            </a:r>
          </a:p>
        </p:txBody>
      </p:sp>
      <p:sp>
        <p:nvSpPr>
          <p:cNvPr id="18" name="Text Box 11">
            <a:extLst>
              <a:ext uri="{FF2B5EF4-FFF2-40B4-BE49-F238E27FC236}">
                <a16:creationId xmlns:a16="http://schemas.microsoft.com/office/drawing/2014/main" id="{67EC055E-D024-49C7-AA0E-D0D9C0ABFDC9}"/>
              </a:ext>
            </a:extLst>
          </p:cNvPr>
          <p:cNvSpPr txBox="1">
            <a:spLocks noChangeArrowheads="1"/>
          </p:cNvSpPr>
          <p:nvPr/>
        </p:nvSpPr>
        <p:spPr bwMode="auto">
          <a:xfrm>
            <a:off x="3582988" y="6229350"/>
            <a:ext cx="23510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200" b="1" dirty="0" err="1">
                <a:solidFill>
                  <a:srgbClr val="FFFF00"/>
                </a:solidFill>
                <a:latin typeface="Times New Roman" panose="02020603050405020304" pitchFamily="18" charset="0"/>
                <a:cs typeface="Times New Roman" panose="02020603050405020304" pitchFamily="18" charset="0"/>
              </a:rPr>
              <a:t>Quốc</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Tử</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Giám</a:t>
            </a:r>
            <a:r>
              <a:rPr lang="en-US" altLang="vi-VN" sz="2200" b="1" dirty="0">
                <a:solidFill>
                  <a:srgbClr val="FFFF00"/>
                </a:solidFill>
                <a:latin typeface="Times New Roman" panose="02020603050405020304" pitchFamily="18" charset="0"/>
                <a:cs typeface="Times New Roman" panose="02020603050405020304" pitchFamily="18" charset="0"/>
              </a:rPr>
              <a:t> </a:t>
            </a:r>
          </a:p>
        </p:txBody>
      </p:sp>
      <p:sp>
        <p:nvSpPr>
          <p:cNvPr id="19" name="Text Box 3">
            <a:extLst>
              <a:ext uri="{FF2B5EF4-FFF2-40B4-BE49-F238E27FC236}">
                <a16:creationId xmlns:a16="http://schemas.microsoft.com/office/drawing/2014/main" id="{A90542F9-7B6E-4A01-B078-9BF3C0A1B9DA}"/>
              </a:ext>
            </a:extLst>
          </p:cNvPr>
          <p:cNvSpPr txBox="1">
            <a:spLocks noChangeArrowheads="1"/>
          </p:cNvSpPr>
          <p:nvPr/>
        </p:nvSpPr>
        <p:spPr bwMode="auto">
          <a:xfrm>
            <a:off x="8796340" y="4291012"/>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200" b="1" dirty="0" err="1">
                <a:solidFill>
                  <a:srgbClr val="FFFF00"/>
                </a:solidFill>
                <a:latin typeface="Times New Roman" panose="02020603050405020304" pitchFamily="18" charset="0"/>
                <a:cs typeface="Arial" panose="020B0604020202020204" pitchFamily="34" charset="0"/>
              </a:rPr>
              <a:t>Hồ</a:t>
            </a:r>
            <a:r>
              <a:rPr lang="en-US" altLang="vi-VN" sz="2200" b="1" dirty="0">
                <a:solidFill>
                  <a:srgbClr val="FFFF00"/>
                </a:solidFill>
                <a:latin typeface="Times New Roman" panose="02020603050405020304" pitchFamily="18" charset="0"/>
                <a:cs typeface="Arial" panose="020B0604020202020204" pitchFamily="34" charset="0"/>
              </a:rPr>
              <a:t> </a:t>
            </a:r>
            <a:r>
              <a:rPr lang="en-US" altLang="vi-VN" sz="2200" b="1" dirty="0" err="1">
                <a:solidFill>
                  <a:srgbClr val="FFFF00"/>
                </a:solidFill>
                <a:latin typeface="Times New Roman" panose="02020603050405020304" pitchFamily="18" charset="0"/>
                <a:cs typeface="Arial" panose="020B0604020202020204" pitchFamily="34" charset="0"/>
              </a:rPr>
              <a:t>Gươm</a:t>
            </a:r>
            <a:endParaRPr lang="en-US" altLang="vi-VN" sz="2200" b="1" dirty="0">
              <a:solidFill>
                <a:srgbClr val="FFFF00"/>
              </a:solidFill>
              <a:latin typeface="Times New Roman" panose="02020603050405020304" pitchFamily="18" charset="0"/>
              <a:cs typeface="Arial" panose="020B0604020202020204" pitchFamily="34" charset="0"/>
            </a:endParaRPr>
          </a:p>
        </p:txBody>
      </p:sp>
      <p:sp>
        <p:nvSpPr>
          <p:cNvPr id="20" name="AutoShape 13">
            <a:extLst>
              <a:ext uri="{FF2B5EF4-FFF2-40B4-BE49-F238E27FC236}">
                <a16:creationId xmlns:a16="http://schemas.microsoft.com/office/drawing/2014/main" id="{2AF34ABC-BD22-4DDE-9E71-7396633B9845}"/>
              </a:ext>
            </a:extLst>
          </p:cNvPr>
          <p:cNvSpPr>
            <a:spLocks noChangeArrowheads="1"/>
          </p:cNvSpPr>
          <p:nvPr/>
        </p:nvSpPr>
        <p:spPr bwMode="auto">
          <a:xfrm>
            <a:off x="4302918" y="3486151"/>
            <a:ext cx="3586163" cy="1447800"/>
          </a:xfrm>
          <a:prstGeom prst="irregularSeal1">
            <a:avLst/>
          </a:prstGeom>
          <a:solidFill>
            <a:srgbClr val="FFFF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85750">
              <a:spcBef>
                <a:spcPct val="20000"/>
              </a:spcBef>
              <a:buChar char="•"/>
              <a:defRPr sz="2400">
                <a:solidFill>
                  <a:schemeClr val="tx1"/>
                </a:solidFill>
                <a:latin typeface="Arial" panose="020B0604020202020204" pitchFamily="34" charset="0"/>
              </a:defRPr>
            </a:lvl3pPr>
            <a:lvl4pPr indent="-171450">
              <a:spcBef>
                <a:spcPct val="20000"/>
              </a:spcBef>
              <a:buChar char="–"/>
              <a:defRPr sz="2000">
                <a:solidFill>
                  <a:schemeClr val="tx1"/>
                </a:solidFill>
                <a:latin typeface="Arial" panose="020B0604020202020204" pitchFamily="34" charset="0"/>
              </a:defRPr>
            </a:lvl4pPr>
            <a:lvl5pPr indent="-171450">
              <a:spcBef>
                <a:spcPct val="20000"/>
              </a:spcBef>
              <a:buChar char="»"/>
              <a:defRPr sz="2000">
                <a:solidFill>
                  <a:schemeClr val="tx1"/>
                </a:solidFill>
                <a:latin typeface="Arial" panose="020B0604020202020204" pitchFamily="34" charset="0"/>
              </a:defRPr>
            </a:lvl5pPr>
            <a:lvl6pPr indent="-171450" fontAlgn="base">
              <a:spcBef>
                <a:spcPct val="20000"/>
              </a:spcBef>
              <a:spcAft>
                <a:spcPct val="0"/>
              </a:spcAft>
              <a:buChar char="»"/>
              <a:defRPr sz="2000">
                <a:solidFill>
                  <a:schemeClr val="tx1"/>
                </a:solidFill>
                <a:latin typeface="Arial" panose="020B0604020202020204" pitchFamily="34" charset="0"/>
              </a:defRPr>
            </a:lvl6pPr>
            <a:lvl7pPr indent="-171450" fontAlgn="base">
              <a:spcBef>
                <a:spcPct val="20000"/>
              </a:spcBef>
              <a:spcAft>
                <a:spcPct val="0"/>
              </a:spcAft>
              <a:buChar char="»"/>
              <a:defRPr sz="2000">
                <a:solidFill>
                  <a:schemeClr val="tx1"/>
                </a:solidFill>
                <a:latin typeface="Arial" panose="020B0604020202020204" pitchFamily="34" charset="0"/>
              </a:defRPr>
            </a:lvl7pPr>
            <a:lvl8pPr indent="-171450" fontAlgn="base">
              <a:spcBef>
                <a:spcPct val="20000"/>
              </a:spcBef>
              <a:spcAft>
                <a:spcPct val="0"/>
              </a:spcAft>
              <a:buChar char="»"/>
              <a:defRPr sz="2000">
                <a:solidFill>
                  <a:schemeClr val="tx1"/>
                </a:solidFill>
                <a:latin typeface="Arial" panose="020B0604020202020204" pitchFamily="34" charset="0"/>
              </a:defRPr>
            </a:lvl8pPr>
            <a:lvl9pPr indent="-17145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vi-VN" sz="4400" b="1" dirty="0">
                <a:solidFill>
                  <a:srgbClr val="FF0000"/>
                </a:solidFill>
                <a:effectLst>
                  <a:outerShdw blurRad="38100" dist="38100" dir="2700000" algn="tl">
                    <a:srgbClr val="000000"/>
                  </a:outerShdw>
                </a:effectLst>
                <a:latin typeface="Times New Roman" pitchFamily="18" charset="0"/>
                <a:cs typeface="Times New Roman" pitchFamily="18" charset="0"/>
              </a:rPr>
              <a:t>HÀ NỘI </a:t>
            </a:r>
          </a:p>
        </p:txBody>
      </p:sp>
    </p:spTree>
    <p:extLst>
      <p:ext uri="{BB962C8B-B14F-4D97-AF65-F5344CB8AC3E}">
        <p14:creationId xmlns:p14="http://schemas.microsoft.com/office/powerpoint/2010/main" val="2785442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384" y="1655064"/>
            <a:ext cx="10396728" cy="83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mj-lt"/>
              </a:rPr>
              <a:t>Em hãy nêu các loại hình giao thông của nước ta?</a:t>
            </a:r>
            <a:endParaRPr lang="en-US" sz="2800" b="1" dirty="0">
              <a:solidFill>
                <a:srgbClr val="002060"/>
              </a:solidFill>
              <a:latin typeface="+mj-lt"/>
            </a:endParaRPr>
          </a:p>
        </p:txBody>
      </p:sp>
      <p:sp>
        <p:nvSpPr>
          <p:cNvPr id="5" name="Rectangle 4"/>
          <p:cNvSpPr/>
          <p:nvPr/>
        </p:nvSpPr>
        <p:spPr>
          <a:xfrm>
            <a:off x="701040" y="2862071"/>
            <a:ext cx="10396728" cy="83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mj-lt"/>
              </a:rPr>
              <a:t>Nước ta có những loại hình giao thông: </a:t>
            </a:r>
          </a:p>
        </p:txBody>
      </p:sp>
      <p:sp>
        <p:nvSpPr>
          <p:cNvPr id="6" name="Rectangle 5"/>
          <p:cNvSpPr/>
          <p:nvPr/>
        </p:nvSpPr>
        <p:spPr>
          <a:xfrm>
            <a:off x="786384" y="3694175"/>
            <a:ext cx="9354312"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   Giao thông đường bộ.</a:t>
            </a:r>
          </a:p>
        </p:txBody>
      </p:sp>
      <p:sp>
        <p:nvSpPr>
          <p:cNvPr id="7" name="Rectangle 6"/>
          <p:cNvSpPr/>
          <p:nvPr/>
        </p:nvSpPr>
        <p:spPr>
          <a:xfrm>
            <a:off x="786384" y="4261098"/>
            <a:ext cx="9354312"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  Giao thông đường thủy.</a:t>
            </a:r>
          </a:p>
        </p:txBody>
      </p:sp>
      <p:sp>
        <p:nvSpPr>
          <p:cNvPr id="8" name="Rectangle 7"/>
          <p:cNvSpPr/>
          <p:nvPr/>
        </p:nvSpPr>
        <p:spPr>
          <a:xfrm>
            <a:off x="900113" y="4794500"/>
            <a:ext cx="9354312"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 Giao thông đường sắt.</a:t>
            </a:r>
          </a:p>
        </p:txBody>
      </p:sp>
      <p:sp>
        <p:nvSpPr>
          <p:cNvPr id="9" name="Rectangle 8"/>
          <p:cNvSpPr/>
          <p:nvPr/>
        </p:nvSpPr>
        <p:spPr>
          <a:xfrm>
            <a:off x="900113" y="5404103"/>
            <a:ext cx="9354312"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 Giao thông đường hàng không.</a:t>
            </a:r>
          </a:p>
        </p:txBody>
      </p:sp>
    </p:spTree>
    <p:extLst>
      <p:ext uri="{BB962C8B-B14F-4D97-AF65-F5344CB8AC3E}">
        <p14:creationId xmlns:p14="http://schemas.microsoft.com/office/powerpoint/2010/main" val="17063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686279" y="1716880"/>
            <a:ext cx="8839200" cy="5105400"/>
            <a:chOff x="96" y="1008"/>
            <a:chExt cx="5568" cy="3216"/>
          </a:xfrm>
        </p:grpSpPr>
        <p:pic>
          <p:nvPicPr>
            <p:cNvPr id="18439" name="Picture 2" descr="ben cang nha 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008"/>
              <a:ext cx="2784" cy="1774"/>
            </a:xfrm>
            <a:prstGeom prst="rect">
              <a:avLst/>
            </a:prstGeom>
            <a:solidFill>
              <a:srgbClr val="FFCCFF"/>
            </a:solidFill>
            <a:ln w="9525">
              <a:solidFill>
                <a:schemeClr val="accent2"/>
              </a:solidFill>
              <a:miter lim="800000"/>
              <a:headEnd/>
              <a:tailEnd/>
            </a:ln>
          </p:spPr>
        </p:pic>
        <p:pic>
          <p:nvPicPr>
            <p:cNvPr id="18441" name="Picture 4" descr="images1244543_dam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832"/>
              <a:ext cx="2784" cy="139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844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1008"/>
              <a:ext cx="2744" cy="177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8444" name="Picture 7" descr="BenTh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2812"/>
              <a:ext cx="2757" cy="14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
        <p:nvSpPr>
          <p:cNvPr id="18435"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8438"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
        <p:nvSpPr>
          <p:cNvPr id="15" name="Rectangle 8">
            <a:extLst>
              <a:ext uri="{FF2B5EF4-FFF2-40B4-BE49-F238E27FC236}">
                <a16:creationId xmlns:a16="http://schemas.microsoft.com/office/drawing/2014/main" id="{193B1865-F112-430B-ABAA-8BDC5BA600B2}"/>
              </a:ext>
            </a:extLst>
          </p:cNvPr>
          <p:cNvSpPr>
            <a:spLocks noChangeArrowheads="1"/>
          </p:cNvSpPr>
          <p:nvPr/>
        </p:nvSpPr>
        <p:spPr bwMode="auto">
          <a:xfrm>
            <a:off x="1926234" y="1831430"/>
            <a:ext cx="2625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200" b="1" dirty="0" err="1">
                <a:solidFill>
                  <a:srgbClr val="FFFF00"/>
                </a:solidFill>
                <a:latin typeface="Times New Roman" panose="02020603050405020304" pitchFamily="18" charset="0"/>
                <a:cs typeface="Times New Roman" panose="02020603050405020304" pitchFamily="18" charset="0"/>
              </a:rPr>
              <a:t>Công</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viên</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Suối</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Tiên</a:t>
            </a:r>
            <a:r>
              <a:rPr lang="en-US" altLang="vi-VN" sz="2200" b="1" dirty="0">
                <a:solidFill>
                  <a:srgbClr val="FFFF00"/>
                </a:solidFill>
                <a:latin typeface="Times New Roman" panose="02020603050405020304" pitchFamily="18" charset="0"/>
                <a:cs typeface="Times New Roman" panose="02020603050405020304" pitchFamily="18" charset="0"/>
              </a:rPr>
              <a:t> </a:t>
            </a:r>
          </a:p>
        </p:txBody>
      </p:sp>
      <p:sp>
        <p:nvSpPr>
          <p:cNvPr id="18" name="Rectangle 3">
            <a:extLst>
              <a:ext uri="{FF2B5EF4-FFF2-40B4-BE49-F238E27FC236}">
                <a16:creationId xmlns:a16="http://schemas.microsoft.com/office/drawing/2014/main" id="{C5DADFDF-D3B5-4D6C-82FD-8CC85F2E3ABF}"/>
              </a:ext>
            </a:extLst>
          </p:cNvPr>
          <p:cNvSpPr>
            <a:spLocks noChangeArrowheads="1"/>
          </p:cNvSpPr>
          <p:nvPr/>
        </p:nvSpPr>
        <p:spPr bwMode="auto">
          <a:xfrm>
            <a:off x="5824361" y="3951936"/>
            <a:ext cx="3276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tx2"/>
              </a:buClr>
            </a:pPr>
            <a:r>
              <a:rPr lang="en-US" altLang="vi-VN" sz="2200" b="1" dirty="0" err="1">
                <a:solidFill>
                  <a:srgbClr val="FFFF00"/>
                </a:solidFill>
                <a:latin typeface="Times New Roman" panose="02020603050405020304" pitchFamily="18" charset="0"/>
                <a:cs typeface="Times New Roman" panose="02020603050405020304" pitchFamily="18" charset="0"/>
              </a:rPr>
              <a:t>Bến</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cảng</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Nhà</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Rồng</a:t>
            </a:r>
            <a:endParaRPr lang="en-US" altLang="vi-VN" sz="2200" b="1" dirty="0">
              <a:solidFill>
                <a:srgbClr val="FFFF00"/>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715B012-0587-4568-AEF7-606316736FEB}"/>
              </a:ext>
            </a:extLst>
          </p:cNvPr>
          <p:cNvSpPr>
            <a:spLocks noChangeArrowheads="1"/>
          </p:cNvSpPr>
          <p:nvPr/>
        </p:nvSpPr>
        <p:spPr bwMode="auto">
          <a:xfrm>
            <a:off x="8661576" y="6252368"/>
            <a:ext cx="19351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200" b="1" dirty="0" err="1">
                <a:solidFill>
                  <a:srgbClr val="FFFF00"/>
                </a:solidFill>
                <a:latin typeface="Times New Roman" panose="02020603050405020304" pitchFamily="18" charset="0"/>
                <a:cs typeface="Times New Roman" panose="02020603050405020304" pitchFamily="18" charset="0"/>
              </a:rPr>
              <a:t>Đầm</a:t>
            </a:r>
            <a:r>
              <a:rPr lang="en-US" altLang="vi-VN" sz="2200" b="1" dirty="0">
                <a:solidFill>
                  <a:srgbClr val="FFFF00"/>
                </a:solidFill>
                <a:latin typeface="Times New Roman" panose="02020603050405020304" pitchFamily="18" charset="0"/>
                <a:cs typeface="Times New Roman" panose="02020603050405020304" pitchFamily="18" charset="0"/>
              </a:rPr>
              <a:t> Sen</a:t>
            </a:r>
          </a:p>
        </p:txBody>
      </p:sp>
      <p:sp>
        <p:nvSpPr>
          <p:cNvPr id="20" name="Rectangle 9">
            <a:extLst>
              <a:ext uri="{FF2B5EF4-FFF2-40B4-BE49-F238E27FC236}">
                <a16:creationId xmlns:a16="http://schemas.microsoft.com/office/drawing/2014/main" id="{311AFC0A-D180-4C37-B22E-4C5AC043D107}"/>
              </a:ext>
            </a:extLst>
          </p:cNvPr>
          <p:cNvSpPr>
            <a:spLocks noChangeArrowheads="1"/>
          </p:cNvSpPr>
          <p:nvPr/>
        </p:nvSpPr>
        <p:spPr bwMode="auto">
          <a:xfrm>
            <a:off x="1692410" y="4736449"/>
            <a:ext cx="270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dirty="0" err="1">
                <a:solidFill>
                  <a:srgbClr val="FFFF00"/>
                </a:solidFill>
                <a:latin typeface="Times New Roman" panose="02020603050405020304" pitchFamily="18" charset="0"/>
                <a:cs typeface="Times New Roman" panose="02020603050405020304" pitchFamily="18" charset="0"/>
              </a:rPr>
              <a:t>Chợ</a:t>
            </a:r>
            <a:r>
              <a:rPr lang="en-US" altLang="vi-VN" sz="2000" b="1" dirty="0">
                <a:solidFill>
                  <a:srgbClr val="FFFF00"/>
                </a:solidFill>
                <a:latin typeface="Times New Roman" panose="02020603050405020304" pitchFamily="18" charset="0"/>
                <a:cs typeface="Times New Roman" panose="02020603050405020304" pitchFamily="18" charset="0"/>
              </a:rPr>
              <a:t> </a:t>
            </a:r>
            <a:r>
              <a:rPr lang="en-US" altLang="vi-VN" sz="2000" b="1" dirty="0" err="1">
                <a:solidFill>
                  <a:srgbClr val="FFFF00"/>
                </a:solidFill>
                <a:latin typeface="Times New Roman" panose="02020603050405020304" pitchFamily="18" charset="0"/>
                <a:cs typeface="Times New Roman" panose="02020603050405020304" pitchFamily="18" charset="0"/>
              </a:rPr>
              <a:t>Bến</a:t>
            </a:r>
            <a:r>
              <a:rPr lang="en-US" altLang="vi-VN" sz="2000" b="1" dirty="0">
                <a:solidFill>
                  <a:srgbClr val="FFFF00"/>
                </a:solidFill>
                <a:latin typeface="Times New Roman" panose="02020603050405020304" pitchFamily="18" charset="0"/>
                <a:cs typeface="Times New Roman" panose="02020603050405020304" pitchFamily="18" charset="0"/>
              </a:rPr>
              <a:t> </a:t>
            </a:r>
            <a:r>
              <a:rPr lang="en-US" altLang="vi-VN" sz="2000" b="1" dirty="0" err="1">
                <a:solidFill>
                  <a:srgbClr val="FFFF00"/>
                </a:solidFill>
                <a:latin typeface="Times New Roman" panose="02020603050405020304" pitchFamily="18" charset="0"/>
                <a:cs typeface="Times New Roman" panose="02020603050405020304" pitchFamily="18" charset="0"/>
              </a:rPr>
              <a:t>Thành</a:t>
            </a:r>
            <a:r>
              <a:rPr lang="en-US" altLang="vi-VN" sz="2000" b="1" dirty="0">
                <a:solidFill>
                  <a:srgbClr val="FFFF00"/>
                </a:solidFill>
                <a:latin typeface="Times New Roman" panose="02020603050405020304" pitchFamily="18" charset="0"/>
                <a:cs typeface="Times New Roman" panose="02020603050405020304" pitchFamily="18" charset="0"/>
              </a:rPr>
              <a:t> </a:t>
            </a:r>
          </a:p>
        </p:txBody>
      </p:sp>
      <p:sp>
        <p:nvSpPr>
          <p:cNvPr id="21" name="AutoShape 31">
            <a:extLst>
              <a:ext uri="{FF2B5EF4-FFF2-40B4-BE49-F238E27FC236}">
                <a16:creationId xmlns:a16="http://schemas.microsoft.com/office/drawing/2014/main" id="{4AAC11FD-5F49-432B-AF9F-37F56EC7ADEA}"/>
              </a:ext>
            </a:extLst>
          </p:cNvPr>
          <p:cNvSpPr>
            <a:spLocks noChangeArrowheads="1"/>
          </p:cNvSpPr>
          <p:nvPr/>
        </p:nvSpPr>
        <p:spPr bwMode="auto">
          <a:xfrm rot="21470943">
            <a:off x="4178653" y="3414640"/>
            <a:ext cx="3811588" cy="2133600"/>
          </a:xfrm>
          <a:prstGeom prst="irregularSeal2">
            <a:avLst/>
          </a:prstGeom>
          <a:gradFill rotWithShape="1">
            <a:gsLst>
              <a:gs pos="0">
                <a:srgbClr val="FFFF00"/>
              </a:gs>
              <a:gs pos="100000">
                <a:srgbClr val="A0FEFE"/>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b="1" dirty="0">
                <a:solidFill>
                  <a:srgbClr val="FF0000"/>
                </a:solidFill>
                <a:latin typeface="Times New Roman" panose="02020603050405020304" pitchFamily="18" charset="0"/>
                <a:cs typeface="Times New Roman" panose="02020603050405020304" pitchFamily="18" charset="0"/>
              </a:rPr>
              <a:t>TP HỒ CHÍ MINH</a:t>
            </a:r>
          </a:p>
        </p:txBody>
      </p:sp>
    </p:spTree>
    <p:extLst>
      <p:ext uri="{BB962C8B-B14F-4D97-AF65-F5344CB8AC3E}">
        <p14:creationId xmlns:p14="http://schemas.microsoft.com/office/powerpoint/2010/main" val="2088233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714500" y="1044522"/>
            <a:ext cx="8763000" cy="5028780"/>
            <a:chOff x="144" y="1008"/>
            <a:chExt cx="5520" cy="3216"/>
          </a:xfrm>
        </p:grpSpPr>
        <p:pic>
          <p:nvPicPr>
            <p:cNvPr id="19463" name="Picture 3" descr="Bai Bien Nha T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2736"/>
              <a:ext cx="2736" cy="1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6" descr="hl_gachoi.gif (1190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008"/>
              <a:ext cx="2736" cy="1687"/>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11" descr="http://www.sapatourbooker.com/kcfinder/upload/images/du%20lich%20sapa/du-lich-sapa-he-20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008"/>
              <a:ext cx="2672" cy="168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9469" name="Picture 3" descr="Phong nha ke ba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736"/>
              <a:ext cx="2672" cy="1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
        <p:nvSpPr>
          <p:cNvPr id="19459"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2" name="Text Box 107">
            <a:extLst>
              <a:ext uri="{FF2B5EF4-FFF2-40B4-BE49-F238E27FC236}">
                <a16:creationId xmlns:a16="http://schemas.microsoft.com/office/drawing/2014/main" id="{10AAF551-89DB-46A2-A3F5-E0312372060A}"/>
              </a:ext>
            </a:extLst>
          </p:cNvPr>
          <p:cNvSpPr txBox="1">
            <a:spLocks noChangeArrowheads="1"/>
          </p:cNvSpPr>
          <p:nvPr/>
        </p:nvSpPr>
        <p:spPr bwMode="auto">
          <a:xfrm>
            <a:off x="1808163" y="1116451"/>
            <a:ext cx="1201738" cy="46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dirty="0">
                <a:solidFill>
                  <a:srgbClr val="FF0000"/>
                </a:solidFill>
                <a:latin typeface="Times New Roman" panose="02020603050405020304" pitchFamily="18" charset="0"/>
                <a:cs typeface="Times New Roman" panose="02020603050405020304" pitchFamily="18" charset="0"/>
              </a:rPr>
              <a:t>Sa Pa</a:t>
            </a:r>
          </a:p>
        </p:txBody>
      </p:sp>
      <p:sp>
        <p:nvSpPr>
          <p:cNvPr id="13" name="Rectangle 7">
            <a:extLst>
              <a:ext uri="{FF2B5EF4-FFF2-40B4-BE49-F238E27FC236}">
                <a16:creationId xmlns:a16="http://schemas.microsoft.com/office/drawing/2014/main" id="{1FDCE160-448C-444A-A284-EA6644D85F63}"/>
              </a:ext>
            </a:extLst>
          </p:cNvPr>
          <p:cNvSpPr>
            <a:spLocks noChangeArrowheads="1"/>
          </p:cNvSpPr>
          <p:nvPr/>
        </p:nvSpPr>
        <p:spPr bwMode="auto">
          <a:xfrm>
            <a:off x="8247063" y="967902"/>
            <a:ext cx="2154238" cy="4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200" b="1" dirty="0" err="1">
                <a:solidFill>
                  <a:srgbClr val="FF0000"/>
                </a:solidFill>
                <a:latin typeface="Times New Roman" panose="02020603050405020304" pitchFamily="18" charset="0"/>
                <a:cs typeface="Times New Roman" panose="02020603050405020304" pitchFamily="18" charset="0"/>
              </a:rPr>
              <a:t>Vịnh</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Hạ</a:t>
            </a:r>
            <a:r>
              <a:rPr lang="en-US" altLang="vi-VN" sz="2200" b="1" dirty="0">
                <a:solidFill>
                  <a:srgbClr val="FF0000"/>
                </a:solidFill>
                <a:latin typeface="Times New Roman" panose="02020603050405020304" pitchFamily="18" charset="0"/>
                <a:cs typeface="Times New Roman" panose="02020603050405020304" pitchFamily="18" charset="0"/>
              </a:rPr>
              <a:t> Long</a:t>
            </a:r>
          </a:p>
        </p:txBody>
      </p:sp>
      <p:sp>
        <p:nvSpPr>
          <p:cNvPr id="14" name="Rectangle 4">
            <a:extLst>
              <a:ext uri="{FF2B5EF4-FFF2-40B4-BE49-F238E27FC236}">
                <a16:creationId xmlns:a16="http://schemas.microsoft.com/office/drawing/2014/main" id="{1ABE8B2F-D9FB-407E-8FE9-7AB48F106ED6}"/>
              </a:ext>
            </a:extLst>
          </p:cNvPr>
          <p:cNvSpPr>
            <a:spLocks noChangeArrowheads="1"/>
          </p:cNvSpPr>
          <p:nvPr/>
        </p:nvSpPr>
        <p:spPr bwMode="auto">
          <a:xfrm>
            <a:off x="1714500" y="5622963"/>
            <a:ext cx="3200400" cy="4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200" b="1" dirty="0" err="1">
                <a:solidFill>
                  <a:srgbClr val="FFFF00"/>
                </a:solidFill>
                <a:latin typeface="Times New Roman" panose="02020603050405020304" pitchFamily="18" charset="0"/>
                <a:cs typeface="Times New Roman" panose="02020603050405020304" pitchFamily="18" charset="0"/>
              </a:rPr>
              <a:t>Phong</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Nha</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Kẻ</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Bàng</a:t>
            </a:r>
            <a:endParaRPr lang="en-US" altLang="vi-VN" sz="2200" b="1" dirty="0">
              <a:solidFill>
                <a:srgbClr val="FFFF00"/>
              </a:solidFill>
              <a:latin typeface="Times New Roman" panose="02020603050405020304" pitchFamily="18" charset="0"/>
              <a:cs typeface="Times New Roman" panose="02020603050405020304" pitchFamily="18" charset="0"/>
            </a:endParaRPr>
          </a:p>
        </p:txBody>
      </p:sp>
      <p:sp>
        <p:nvSpPr>
          <p:cNvPr id="15" name="Rectangle 5">
            <a:extLst>
              <a:ext uri="{FF2B5EF4-FFF2-40B4-BE49-F238E27FC236}">
                <a16:creationId xmlns:a16="http://schemas.microsoft.com/office/drawing/2014/main" id="{7B4DC4B1-7D40-4301-8A29-EA0524EAE5F2}"/>
              </a:ext>
            </a:extLst>
          </p:cNvPr>
          <p:cNvSpPr>
            <a:spLocks noChangeArrowheads="1"/>
          </p:cNvSpPr>
          <p:nvPr/>
        </p:nvSpPr>
        <p:spPr bwMode="auto">
          <a:xfrm>
            <a:off x="9029700" y="5547907"/>
            <a:ext cx="1395413" cy="4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200" b="1" dirty="0" err="1">
                <a:solidFill>
                  <a:srgbClr val="FF0000"/>
                </a:solidFill>
                <a:latin typeface="Times New Roman" panose="02020603050405020304" pitchFamily="18" charset="0"/>
                <a:cs typeface="Times New Roman" panose="02020603050405020304" pitchFamily="18" charset="0"/>
              </a:rPr>
              <a:t>Vũng</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Tàu</a:t>
            </a:r>
            <a:endParaRPr lang="en-US" altLang="vi-VN"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290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627187" y="944562"/>
            <a:ext cx="8937625" cy="4968875"/>
            <a:chOff x="50" y="1190"/>
            <a:chExt cx="5630" cy="3130"/>
          </a:xfrm>
        </p:grpSpPr>
        <p:pic>
          <p:nvPicPr>
            <p:cNvPr id="20487" name="Picture 106" descr="my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919"/>
              <a:ext cx="2832" cy="140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1190"/>
              <a:ext cx="2848" cy="169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 y="2911"/>
              <a:ext cx="2664" cy="140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492" name="Text Box 107"/>
            <p:cNvSpPr txBox="1">
              <a:spLocks noChangeArrowheads="1"/>
            </p:cNvSpPr>
            <p:nvPr/>
          </p:nvSpPr>
          <p:spPr bwMode="auto">
            <a:xfrm>
              <a:off x="50" y="2560"/>
              <a:ext cx="178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vi-VN" sz="3200" b="1">
                <a:solidFill>
                  <a:srgbClr val="F92805"/>
                </a:solidFill>
                <a:latin typeface="Times New Roman" panose="02020603050405020304" pitchFamily="18" charset="0"/>
                <a:cs typeface="Times New Roman" panose="02020603050405020304" pitchFamily="18" charset="0"/>
              </a:endParaRPr>
            </a:p>
          </p:txBody>
        </p:sp>
        <p:pic>
          <p:nvPicPr>
            <p:cNvPr id="20493" name="Picture 78" descr="den_hung(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1200"/>
              <a:ext cx="2688" cy="168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
        <p:nvSpPr>
          <p:cNvPr id="20483"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3" name="Text Box 107">
            <a:extLst>
              <a:ext uri="{FF2B5EF4-FFF2-40B4-BE49-F238E27FC236}">
                <a16:creationId xmlns:a16="http://schemas.microsoft.com/office/drawing/2014/main" id="{B4980750-EDFD-49E0-84FF-E6F269BD0C57}"/>
              </a:ext>
            </a:extLst>
          </p:cNvPr>
          <p:cNvSpPr txBox="1">
            <a:spLocks noChangeArrowheads="1"/>
          </p:cNvSpPr>
          <p:nvPr/>
        </p:nvSpPr>
        <p:spPr bwMode="auto">
          <a:xfrm>
            <a:off x="1673225" y="3094037"/>
            <a:ext cx="162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dirty="0" err="1">
                <a:solidFill>
                  <a:srgbClr val="FFFF00"/>
                </a:solidFill>
                <a:latin typeface="Times New Roman" panose="02020603050405020304" pitchFamily="18" charset="0"/>
                <a:cs typeface="Times New Roman" panose="02020603050405020304" pitchFamily="18" charset="0"/>
              </a:rPr>
              <a:t>Đền</a:t>
            </a:r>
            <a:r>
              <a:rPr lang="en-US" altLang="vi-VN" sz="2400" b="1" dirty="0">
                <a:solidFill>
                  <a:srgbClr val="FFFF00"/>
                </a:solidFill>
                <a:latin typeface="Times New Roman" panose="02020603050405020304" pitchFamily="18" charset="0"/>
                <a:cs typeface="Times New Roman" panose="02020603050405020304" pitchFamily="18" charset="0"/>
              </a:rPr>
              <a:t> </a:t>
            </a:r>
            <a:r>
              <a:rPr lang="en-US" altLang="vi-VN" sz="2400" b="1" dirty="0" err="1">
                <a:solidFill>
                  <a:srgbClr val="FFFF00"/>
                </a:solidFill>
                <a:latin typeface="Times New Roman" panose="02020603050405020304" pitchFamily="18" charset="0"/>
                <a:cs typeface="Times New Roman" panose="02020603050405020304" pitchFamily="18" charset="0"/>
              </a:rPr>
              <a:t>Hùng</a:t>
            </a:r>
            <a:endParaRPr lang="en-US" altLang="vi-VN" sz="2400" b="1" dirty="0">
              <a:solidFill>
                <a:srgbClr val="FFFF00"/>
              </a:solidFill>
              <a:latin typeface="Times New Roman" panose="02020603050405020304" pitchFamily="18" charset="0"/>
              <a:cs typeface="Times New Roman" panose="02020603050405020304" pitchFamily="18" charset="0"/>
            </a:endParaRPr>
          </a:p>
        </p:txBody>
      </p:sp>
      <p:sp>
        <p:nvSpPr>
          <p:cNvPr id="14" name="Text Box 107">
            <a:extLst>
              <a:ext uri="{FF2B5EF4-FFF2-40B4-BE49-F238E27FC236}">
                <a16:creationId xmlns:a16="http://schemas.microsoft.com/office/drawing/2014/main" id="{78184658-8044-41AC-A93C-B736355B08DE}"/>
              </a:ext>
            </a:extLst>
          </p:cNvPr>
          <p:cNvSpPr txBox="1">
            <a:spLocks noChangeArrowheads="1"/>
          </p:cNvSpPr>
          <p:nvPr/>
        </p:nvSpPr>
        <p:spPr bwMode="auto">
          <a:xfrm>
            <a:off x="7339012" y="3094037"/>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dirty="0" err="1">
                <a:solidFill>
                  <a:srgbClr val="0000CC"/>
                </a:solidFill>
                <a:latin typeface="Times New Roman" panose="02020603050405020304" pitchFamily="18" charset="0"/>
                <a:cs typeface="Times New Roman" panose="02020603050405020304" pitchFamily="18" charset="0"/>
              </a:rPr>
              <a:t>Kinh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thành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Huế</a:t>
            </a:r>
            <a:endParaRPr lang="en-US" altLang="vi-VN" sz="2400" b="1" dirty="0">
              <a:solidFill>
                <a:srgbClr val="0000CC"/>
              </a:solidFill>
              <a:latin typeface="Times New Roman" panose="02020603050405020304" pitchFamily="18" charset="0"/>
              <a:cs typeface="Times New Roman" panose="02020603050405020304" pitchFamily="18" charset="0"/>
            </a:endParaRPr>
          </a:p>
        </p:txBody>
      </p:sp>
      <p:sp>
        <p:nvSpPr>
          <p:cNvPr id="15" name="Text Box 107">
            <a:extLst>
              <a:ext uri="{FF2B5EF4-FFF2-40B4-BE49-F238E27FC236}">
                <a16:creationId xmlns:a16="http://schemas.microsoft.com/office/drawing/2014/main" id="{F66F9922-D9D0-458F-8594-9EB23B4D5482}"/>
              </a:ext>
            </a:extLst>
          </p:cNvPr>
          <p:cNvSpPr txBox="1">
            <a:spLocks noChangeArrowheads="1"/>
          </p:cNvSpPr>
          <p:nvPr/>
        </p:nvSpPr>
        <p:spPr bwMode="auto">
          <a:xfrm>
            <a:off x="3148012" y="5380037"/>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dirty="0" err="1">
                <a:solidFill>
                  <a:srgbClr val="FF0000"/>
                </a:solidFill>
                <a:latin typeface="Times New Roman" panose="02020603050405020304" pitchFamily="18" charset="0"/>
                <a:cs typeface="Times New Roman" panose="02020603050405020304" pitchFamily="18" charset="0"/>
              </a:rPr>
              <a:t>Phố</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cổ</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Hội</a:t>
            </a:r>
            <a:r>
              <a:rPr lang="en-US" altLang="vi-VN" sz="2400" b="1" dirty="0">
                <a:solidFill>
                  <a:srgbClr val="FF0000"/>
                </a:solidFill>
                <a:latin typeface="Times New Roman" panose="02020603050405020304" pitchFamily="18" charset="0"/>
                <a:cs typeface="Times New Roman" panose="02020603050405020304" pitchFamily="18" charset="0"/>
              </a:rPr>
              <a:t> An</a:t>
            </a:r>
          </a:p>
        </p:txBody>
      </p:sp>
      <p:sp>
        <p:nvSpPr>
          <p:cNvPr id="16" name="Text Box 107">
            <a:extLst>
              <a:ext uri="{FF2B5EF4-FFF2-40B4-BE49-F238E27FC236}">
                <a16:creationId xmlns:a16="http://schemas.microsoft.com/office/drawing/2014/main" id="{5E393B05-1A44-44DE-B31A-BDC7805802BC}"/>
              </a:ext>
            </a:extLst>
          </p:cNvPr>
          <p:cNvSpPr txBox="1">
            <a:spLocks noChangeArrowheads="1"/>
          </p:cNvSpPr>
          <p:nvPr/>
        </p:nvSpPr>
        <p:spPr bwMode="auto">
          <a:xfrm>
            <a:off x="6743700" y="5380037"/>
            <a:ext cx="22717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400" b="1" dirty="0">
                <a:solidFill>
                  <a:srgbClr val="0000CC"/>
                </a:solidFill>
                <a:latin typeface="Times New Roman" panose="02020603050405020304" pitchFamily="18" charset="0"/>
                <a:cs typeface="Times New Roman" panose="02020603050405020304" pitchFamily="18" charset="0"/>
              </a:rPr>
              <a:t>Di </a:t>
            </a:r>
            <a:r>
              <a:rPr lang="en-US" altLang="vi-VN" sz="2400" b="1" dirty="0" err="1">
                <a:solidFill>
                  <a:srgbClr val="0000CC"/>
                </a:solidFill>
                <a:latin typeface="Times New Roman" panose="02020603050405020304" pitchFamily="18" charset="0"/>
                <a:cs typeface="Times New Roman" panose="02020603050405020304" pitchFamily="18" charset="0"/>
              </a:rPr>
              <a:t>tích</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Mĩ</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err="1">
                <a:solidFill>
                  <a:srgbClr val="0000CC"/>
                </a:solidFill>
                <a:latin typeface="Times New Roman" panose="02020603050405020304" pitchFamily="18" charset="0"/>
                <a:cs typeface="Times New Roman" panose="02020603050405020304" pitchFamily="18" charset="0"/>
              </a:rPr>
              <a:t>Sơn</a:t>
            </a:r>
            <a:endParaRPr lang="en-US" altLang="vi-VN"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054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676400" y="958174"/>
            <a:ext cx="8991600" cy="5257800"/>
            <a:chOff x="96" y="1008"/>
            <a:chExt cx="5664" cy="3312"/>
          </a:xfrm>
        </p:grpSpPr>
        <p:sp>
          <p:nvSpPr>
            <p:cNvPr id="21511" name="Text Box 8"/>
            <p:cNvSpPr txBox="1">
              <a:spLocks noChangeArrowheads="1"/>
            </p:cNvSpPr>
            <p:nvPr/>
          </p:nvSpPr>
          <p:spPr bwMode="auto">
            <a:xfrm>
              <a:off x="144" y="3975"/>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400">
                <a:latin typeface=".VnArial" panose="020B7200000000000000" pitchFamily="34" charset="0"/>
                <a:cs typeface="Arial" panose="020B0604020202020204" pitchFamily="34" charset="0"/>
              </a:endParaRPr>
            </a:p>
          </p:txBody>
        </p:sp>
        <p:sp>
          <p:nvSpPr>
            <p:cNvPr id="21512" name="Text Box 9"/>
            <p:cNvSpPr txBox="1">
              <a:spLocks noChangeArrowheads="1"/>
            </p:cNvSpPr>
            <p:nvPr/>
          </p:nvSpPr>
          <p:spPr bwMode="auto">
            <a:xfrm>
              <a:off x="3456" y="3927"/>
              <a:ext cx="21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a:latin typeface=".VnArial" panose="020B7200000000000000" pitchFamily="34" charset="0"/>
                <a:cs typeface="Arial" panose="020B0604020202020204" pitchFamily="34" charset="0"/>
              </a:endParaRPr>
            </a:p>
          </p:txBody>
        </p:sp>
        <p:pic>
          <p:nvPicPr>
            <p:cNvPr id="21513" name="Picture 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008"/>
              <a:ext cx="2784" cy="168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1514" name="Picture 6" descr="cong-ch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2736"/>
              <a:ext cx="2832" cy="1584"/>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1515" name="Picture 7" descr="cd249ch1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 y="1008"/>
              <a:ext cx="2784" cy="1674"/>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1516" name="Picture 9"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736"/>
              <a:ext cx="2784" cy="1584"/>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grpSp>
      <p:sp>
        <p:nvSpPr>
          <p:cNvPr id="2150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14" name="Text Box 19">
            <a:extLst>
              <a:ext uri="{FF2B5EF4-FFF2-40B4-BE49-F238E27FC236}">
                <a16:creationId xmlns:a16="http://schemas.microsoft.com/office/drawing/2014/main" id="{612608E1-9463-4AAA-A8C9-25F4ABB5A999}"/>
              </a:ext>
            </a:extLst>
          </p:cNvPr>
          <p:cNvSpPr txBox="1">
            <a:spLocks noChangeArrowheads="1"/>
          </p:cNvSpPr>
          <p:nvPr/>
        </p:nvSpPr>
        <p:spPr bwMode="auto">
          <a:xfrm>
            <a:off x="2133600" y="958174"/>
            <a:ext cx="251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200" b="1" dirty="0" err="1">
                <a:solidFill>
                  <a:srgbClr val="FFFF00"/>
                </a:solidFill>
                <a:latin typeface="Times New Roman" panose="02020603050405020304" pitchFamily="18" charset="0"/>
                <a:cs typeface="Times New Roman" panose="02020603050405020304" pitchFamily="18" charset="0"/>
              </a:rPr>
              <a:t>Lễ</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hội</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Đền</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Hùng</a:t>
            </a:r>
            <a:endParaRPr lang="en-US" altLang="vi-VN" sz="2200" b="1" dirty="0">
              <a:solidFill>
                <a:srgbClr val="FFFF00"/>
              </a:solidFill>
              <a:latin typeface="Times New Roman" panose="02020603050405020304" pitchFamily="18" charset="0"/>
              <a:cs typeface="Times New Roman" panose="02020603050405020304" pitchFamily="18" charset="0"/>
            </a:endParaRPr>
          </a:p>
        </p:txBody>
      </p:sp>
      <p:sp>
        <p:nvSpPr>
          <p:cNvPr id="15" name="Text Box 7">
            <a:extLst>
              <a:ext uri="{FF2B5EF4-FFF2-40B4-BE49-F238E27FC236}">
                <a16:creationId xmlns:a16="http://schemas.microsoft.com/office/drawing/2014/main" id="{4A7F50F0-E97E-44BE-BC13-375659EDC2DA}"/>
              </a:ext>
            </a:extLst>
          </p:cNvPr>
          <p:cNvSpPr txBox="1">
            <a:spLocks noChangeArrowheads="1"/>
          </p:cNvSpPr>
          <p:nvPr/>
        </p:nvSpPr>
        <p:spPr bwMode="auto">
          <a:xfrm>
            <a:off x="7086600" y="881974"/>
            <a:ext cx="2819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200" b="1" dirty="0" err="1">
                <a:solidFill>
                  <a:srgbClr val="0033CC"/>
                </a:solidFill>
                <a:latin typeface="Times New Roman" panose="02020603050405020304" pitchFamily="18" charset="0"/>
                <a:cs typeface="Times New Roman" panose="02020603050405020304" pitchFamily="18" charset="0"/>
              </a:rPr>
              <a:t>Lễ</a:t>
            </a:r>
            <a:r>
              <a:rPr lang="en-US" altLang="vi-VN" sz="2200" b="1" dirty="0">
                <a:solidFill>
                  <a:srgbClr val="0033CC"/>
                </a:solidFill>
                <a:latin typeface="Times New Roman" panose="02020603050405020304" pitchFamily="18" charset="0"/>
                <a:cs typeface="Times New Roman" panose="02020603050405020304" pitchFamily="18" charset="0"/>
              </a:rPr>
              <a:t> </a:t>
            </a:r>
            <a:r>
              <a:rPr lang="en-US" altLang="vi-VN" sz="2200" b="1" dirty="0" err="1">
                <a:solidFill>
                  <a:srgbClr val="0033CC"/>
                </a:solidFill>
                <a:latin typeface="Times New Roman" panose="02020603050405020304" pitchFamily="18" charset="0"/>
                <a:cs typeface="Times New Roman" panose="02020603050405020304" pitchFamily="18" charset="0"/>
              </a:rPr>
              <a:t>hội</a:t>
            </a:r>
            <a:r>
              <a:rPr lang="en-US" altLang="vi-VN" sz="2200" b="1" dirty="0">
                <a:solidFill>
                  <a:srgbClr val="0033CC"/>
                </a:solidFill>
                <a:latin typeface="Times New Roman" panose="02020603050405020304" pitchFamily="18" charset="0"/>
                <a:cs typeface="Times New Roman" panose="02020603050405020304" pitchFamily="18" charset="0"/>
              </a:rPr>
              <a:t> </a:t>
            </a:r>
            <a:r>
              <a:rPr lang="en-US" altLang="vi-VN" sz="2200" b="1" dirty="0" err="1">
                <a:solidFill>
                  <a:srgbClr val="0033CC"/>
                </a:solidFill>
                <a:latin typeface="Times New Roman" panose="02020603050405020304" pitchFamily="18" charset="0"/>
                <a:cs typeface="Times New Roman" panose="02020603050405020304" pitchFamily="18" charset="0"/>
              </a:rPr>
              <a:t>chùa</a:t>
            </a:r>
            <a:r>
              <a:rPr lang="en-US" altLang="vi-VN" sz="2200" b="1" dirty="0">
                <a:solidFill>
                  <a:srgbClr val="0033CC"/>
                </a:solidFill>
                <a:latin typeface="Times New Roman" panose="02020603050405020304" pitchFamily="18" charset="0"/>
                <a:cs typeface="Times New Roman" panose="02020603050405020304" pitchFamily="18" charset="0"/>
              </a:rPr>
              <a:t> </a:t>
            </a:r>
            <a:r>
              <a:rPr lang="en-US" altLang="vi-VN" sz="2200" b="1" dirty="0" err="1">
                <a:solidFill>
                  <a:srgbClr val="0033CC"/>
                </a:solidFill>
                <a:latin typeface="Times New Roman" panose="02020603050405020304" pitchFamily="18" charset="0"/>
                <a:cs typeface="Times New Roman" panose="02020603050405020304" pitchFamily="18" charset="0"/>
              </a:rPr>
              <a:t>Hương</a:t>
            </a:r>
            <a:endParaRPr lang="en-US" altLang="vi-VN" sz="2200" b="1" dirty="0">
              <a:solidFill>
                <a:srgbClr val="0033CC"/>
              </a:solidFill>
              <a:latin typeface="Times New Roman" panose="02020603050405020304" pitchFamily="18" charset="0"/>
              <a:cs typeface="Times New Roman" panose="02020603050405020304" pitchFamily="18" charset="0"/>
            </a:endParaRPr>
          </a:p>
        </p:txBody>
      </p:sp>
      <p:sp>
        <p:nvSpPr>
          <p:cNvPr id="16" name="Text Box 21">
            <a:extLst>
              <a:ext uri="{FF2B5EF4-FFF2-40B4-BE49-F238E27FC236}">
                <a16:creationId xmlns:a16="http://schemas.microsoft.com/office/drawing/2014/main" id="{F90DDA6F-653C-4B00-922F-AA3C4558CD71}"/>
              </a:ext>
            </a:extLst>
          </p:cNvPr>
          <p:cNvSpPr txBox="1">
            <a:spLocks noChangeArrowheads="1"/>
          </p:cNvSpPr>
          <p:nvPr/>
        </p:nvSpPr>
        <p:spPr bwMode="auto">
          <a:xfrm>
            <a:off x="1600200" y="5758774"/>
            <a:ext cx="457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200" b="1" dirty="0" err="1">
                <a:solidFill>
                  <a:srgbClr val="FFFF00"/>
                </a:solidFill>
                <a:latin typeface="Times New Roman" panose="02020603050405020304" pitchFamily="18" charset="0"/>
                <a:cs typeface="Times New Roman" panose="02020603050405020304" pitchFamily="18" charset="0"/>
              </a:rPr>
              <a:t>Lễ</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hội</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chọi</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tr</a:t>
            </a:r>
            <a:r>
              <a:rPr lang="en-US" altLang="vi-VN" sz="2200" dirty="0" err="1">
                <a:solidFill>
                  <a:srgbClr val="FFFF00"/>
                </a:solidFill>
                <a:latin typeface="Times New Roman" panose="02020603050405020304" pitchFamily="18" charset="0"/>
                <a:cs typeface="Times New Roman" panose="02020603050405020304" pitchFamily="18" charset="0"/>
              </a:rPr>
              <a:t>âu</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Đồ</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Sơn-Hải</a:t>
            </a:r>
            <a:r>
              <a:rPr lang="en-US" altLang="vi-VN" sz="2200" b="1" dirty="0">
                <a:solidFill>
                  <a:srgbClr val="FFFF00"/>
                </a:solidFill>
                <a:latin typeface="Times New Roman" panose="02020603050405020304" pitchFamily="18" charset="0"/>
                <a:cs typeface="Times New Roman" panose="02020603050405020304" pitchFamily="18" charset="0"/>
              </a:rPr>
              <a:t> </a:t>
            </a:r>
            <a:r>
              <a:rPr lang="en-US" altLang="vi-VN" sz="2200" b="1" dirty="0" err="1">
                <a:solidFill>
                  <a:srgbClr val="FFFF00"/>
                </a:solidFill>
                <a:latin typeface="Times New Roman" panose="02020603050405020304" pitchFamily="18" charset="0"/>
                <a:cs typeface="Times New Roman" panose="02020603050405020304" pitchFamily="18" charset="0"/>
              </a:rPr>
              <a:t>Phòng</a:t>
            </a:r>
            <a:r>
              <a:rPr lang="en-US" altLang="vi-VN" sz="2200" b="1" dirty="0">
                <a:solidFill>
                  <a:srgbClr val="FFFF00"/>
                </a:solidFill>
                <a:latin typeface="Times New Roman" panose="02020603050405020304" pitchFamily="18" charset="0"/>
                <a:cs typeface="Times New Roman" panose="02020603050405020304" pitchFamily="18" charset="0"/>
              </a:rPr>
              <a:t>)</a:t>
            </a:r>
          </a:p>
        </p:txBody>
      </p:sp>
      <p:sp>
        <p:nvSpPr>
          <p:cNvPr id="17" name="Text Box 7">
            <a:extLst>
              <a:ext uri="{FF2B5EF4-FFF2-40B4-BE49-F238E27FC236}">
                <a16:creationId xmlns:a16="http://schemas.microsoft.com/office/drawing/2014/main" id="{245D6096-CCAB-448A-B5BF-C164496D240E}"/>
              </a:ext>
            </a:extLst>
          </p:cNvPr>
          <p:cNvSpPr txBox="1">
            <a:spLocks noChangeArrowheads="1"/>
          </p:cNvSpPr>
          <p:nvPr/>
        </p:nvSpPr>
        <p:spPr bwMode="auto">
          <a:xfrm>
            <a:off x="6146800" y="3625174"/>
            <a:ext cx="444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200" b="1" dirty="0" err="1">
                <a:solidFill>
                  <a:srgbClr val="FF0000"/>
                </a:solidFill>
                <a:latin typeface="Times New Roman" panose="02020603050405020304" pitchFamily="18" charset="0"/>
                <a:cs typeface="Times New Roman" panose="02020603050405020304" pitchFamily="18" charset="0"/>
              </a:rPr>
              <a:t>Lễ</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hội</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cồng</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chiêng</a:t>
            </a:r>
            <a:r>
              <a:rPr lang="en-US" altLang="vi-VN" sz="2200" b="1" dirty="0">
                <a:solidFill>
                  <a:srgbClr val="FF0000"/>
                </a:solidFill>
                <a:latin typeface="Times New Roman" panose="02020603050405020304" pitchFamily="18" charset="0"/>
                <a:cs typeface="Times New Roman" panose="02020603050405020304" pitchFamily="18" charset="0"/>
              </a:rPr>
              <a:t> ở </a:t>
            </a:r>
            <a:r>
              <a:rPr lang="en-US" altLang="vi-VN" sz="2200" b="1" dirty="0" err="1">
                <a:solidFill>
                  <a:srgbClr val="FF0000"/>
                </a:solidFill>
                <a:latin typeface="Times New Roman" panose="02020603050405020304" pitchFamily="18" charset="0"/>
                <a:cs typeface="Times New Roman" panose="02020603050405020304" pitchFamily="18" charset="0"/>
              </a:rPr>
              <a:t>Tây</a:t>
            </a:r>
            <a:r>
              <a:rPr lang="en-US" altLang="vi-VN" sz="2200" b="1" dirty="0">
                <a:solidFill>
                  <a:srgbClr val="FF0000"/>
                </a:solidFill>
                <a:latin typeface="Times New Roman" panose="02020603050405020304" pitchFamily="18" charset="0"/>
                <a:cs typeface="Times New Roman" panose="02020603050405020304" pitchFamily="18" charset="0"/>
              </a:rPr>
              <a:t> </a:t>
            </a:r>
            <a:r>
              <a:rPr lang="en-US" altLang="vi-VN" sz="2200" b="1" dirty="0" err="1">
                <a:solidFill>
                  <a:srgbClr val="FF0000"/>
                </a:solidFill>
                <a:latin typeface="Times New Roman" panose="02020603050405020304" pitchFamily="18" charset="0"/>
                <a:cs typeface="Times New Roman" panose="02020603050405020304" pitchFamily="18" charset="0"/>
              </a:rPr>
              <a:t>Nguyên</a:t>
            </a:r>
            <a:endParaRPr lang="en-US" altLang="vi-VN"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572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8"/>
          <p:cNvSpPr>
            <a:spLocks noChangeArrowheads="1"/>
          </p:cNvSpPr>
          <p:nvPr/>
        </p:nvSpPr>
        <p:spPr bwMode="auto">
          <a:xfrm>
            <a:off x="1703961" y="2357026"/>
            <a:ext cx="8886217" cy="1728592"/>
          </a:xfrm>
          <a:prstGeom prst="horizontalScroll">
            <a:avLst>
              <a:gd name="adj" fmla="val 12500"/>
            </a:avLst>
          </a:prstGeom>
          <a:solidFill>
            <a:srgbClr val="99FF66">
              <a:alpha val="58823"/>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600" dirty="0">
                <a:solidFill>
                  <a:srgbClr val="FF0000"/>
                </a:solidFill>
                <a:latin typeface="Times New Roman" panose="02020603050405020304" pitchFamily="18" charset="0"/>
                <a:cs typeface="Arial" panose="020B0604020202020204" pitchFamily="34" charset="0"/>
              </a:rPr>
              <a:t>   </a:t>
            </a:r>
            <a:r>
              <a:rPr lang="vi-VN" altLang="vi-VN" sz="3200" dirty="0">
                <a:solidFill>
                  <a:srgbClr val="FF0000"/>
                </a:solidFill>
                <a:latin typeface="Times New Roman" panose="02020603050405020304" pitchFamily="18" charset="0"/>
                <a:cs typeface="Arial" panose="020B0604020202020204" pitchFamily="34" charset="0"/>
              </a:rPr>
              <a:t>Em hiểu gì về thương mại và du lịch ở nước ta ?</a:t>
            </a:r>
            <a:endParaRPr lang="en-US" altLang="vi-VN" sz="3200" u="sng" dirty="0">
              <a:solidFill>
                <a:srgbClr val="0000FF"/>
              </a:solidFill>
              <a:latin typeface="Times New Roman" panose="02020603050405020304" pitchFamily="18" charset="0"/>
              <a:cs typeface="Times New Roman" panose="02020603050405020304" pitchFamily="18" charset="0"/>
            </a:endParaRPr>
          </a:p>
        </p:txBody>
      </p:sp>
      <p:sp>
        <p:nvSpPr>
          <p:cNvPr id="2662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26628" name="Text Box 5"/>
          <p:cNvSpPr txBox="1">
            <a:spLocks noChangeArrowheads="1"/>
          </p:cNvSpPr>
          <p:nvPr/>
        </p:nvSpPr>
        <p:spPr bwMode="auto">
          <a:xfrm>
            <a:off x="1446179" y="1048512"/>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34780090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8"/>
          <p:cNvSpPr>
            <a:spLocks noChangeArrowheads="1"/>
          </p:cNvSpPr>
          <p:nvPr/>
        </p:nvSpPr>
        <p:spPr bwMode="auto">
          <a:xfrm>
            <a:off x="1752600" y="1143000"/>
            <a:ext cx="8720138" cy="5715000"/>
          </a:xfrm>
          <a:prstGeom prst="horizontalScroll">
            <a:avLst>
              <a:gd name="adj" fmla="val 12500"/>
            </a:avLst>
          </a:prstGeom>
          <a:solidFill>
            <a:srgbClr val="99FF66">
              <a:alpha val="58823"/>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600">
                <a:solidFill>
                  <a:srgbClr val="FF0000"/>
                </a:solidFill>
                <a:latin typeface="Times New Roman" panose="02020603050405020304" pitchFamily="18" charset="0"/>
                <a:cs typeface="Arial" panose="020B0604020202020204" pitchFamily="34" charset="0"/>
              </a:rPr>
              <a:t>     </a:t>
            </a:r>
            <a:r>
              <a:rPr lang="en-US" altLang="vi-VN" sz="2400">
                <a:solidFill>
                  <a:srgbClr val="FF0000"/>
                </a:solidFill>
                <a:latin typeface="Times New Roman" panose="02020603050405020304" pitchFamily="18" charset="0"/>
                <a:cs typeface="Times New Roman" panose="02020603050405020304" pitchFamily="18" charset="0"/>
              </a:rPr>
              <a:t>Thương mại gồm các hoạt động mua bán hàng hoá ở</a:t>
            </a:r>
          </a:p>
          <a:p>
            <a:pPr>
              <a:spcBef>
                <a:spcPct val="50000"/>
              </a:spcBef>
            </a:pPr>
            <a:r>
              <a:rPr lang="en-US" altLang="vi-VN" sz="2400">
                <a:solidFill>
                  <a:srgbClr val="FF0000"/>
                </a:solidFill>
                <a:latin typeface="Times New Roman" panose="02020603050405020304" pitchFamily="18" charset="0"/>
                <a:cs typeface="Times New Roman" panose="02020603050405020304" pitchFamily="18" charset="0"/>
              </a:rPr>
              <a:t> trong nước và nước ngoài. Nước ta chủ yếu xuất khẩu các </a:t>
            </a:r>
          </a:p>
          <a:p>
            <a:pPr>
              <a:spcBef>
                <a:spcPct val="50000"/>
              </a:spcBef>
            </a:pPr>
            <a:r>
              <a:rPr lang="en-US" altLang="vi-VN" sz="2400">
                <a:solidFill>
                  <a:srgbClr val="FF0000"/>
                </a:solidFill>
                <a:latin typeface="Times New Roman" panose="02020603050405020304" pitchFamily="18" charset="0"/>
                <a:cs typeface="Times New Roman" panose="02020603050405020304" pitchFamily="18" charset="0"/>
              </a:rPr>
              <a:t>khoáng sản (dầu mỏ, than,..), hàng tiêu dùng, nông sản và </a:t>
            </a:r>
          </a:p>
          <a:p>
            <a:pPr>
              <a:spcBef>
                <a:spcPct val="50000"/>
              </a:spcBef>
            </a:pPr>
            <a:r>
              <a:rPr lang="en-US" altLang="vi-VN" sz="2400">
                <a:solidFill>
                  <a:srgbClr val="FF0000"/>
                </a:solidFill>
                <a:latin typeface="Times New Roman" panose="02020603050405020304" pitchFamily="18" charset="0"/>
                <a:cs typeface="Times New Roman" panose="02020603050405020304" pitchFamily="18" charset="0"/>
              </a:rPr>
              <a:t>thuỷ sản; nhập khẩu các máy móc, thiết bị, nguyên liệu, </a:t>
            </a:r>
          </a:p>
          <a:p>
            <a:pPr>
              <a:spcBef>
                <a:spcPct val="50000"/>
              </a:spcBef>
            </a:pPr>
            <a:r>
              <a:rPr lang="en-US" altLang="vi-VN" sz="2400">
                <a:solidFill>
                  <a:srgbClr val="FF0000"/>
                </a:solidFill>
                <a:latin typeface="Times New Roman" panose="02020603050405020304" pitchFamily="18" charset="0"/>
                <a:cs typeface="Times New Roman" panose="02020603050405020304" pitchFamily="18" charset="0"/>
              </a:rPr>
              <a:t>nhiên liệu và vật liệu.</a:t>
            </a:r>
          </a:p>
          <a:p>
            <a:pPr>
              <a:spcBef>
                <a:spcPct val="50000"/>
              </a:spcBef>
            </a:pPr>
            <a:r>
              <a:rPr lang="en-US" altLang="vi-VN" sz="2400">
                <a:solidFill>
                  <a:srgbClr val="FF0000"/>
                </a:solidFill>
                <a:latin typeface="Times New Roman" panose="02020603050405020304" pitchFamily="18" charset="0"/>
                <a:cs typeface="Times New Roman" panose="02020603050405020304" pitchFamily="18" charset="0"/>
              </a:rPr>
              <a:t>   Nhờ có nhiều điều kiện thuận lợi, ngành du lịch của nước</a:t>
            </a:r>
          </a:p>
          <a:p>
            <a:pPr>
              <a:spcBef>
                <a:spcPct val="50000"/>
              </a:spcBef>
            </a:pPr>
            <a:r>
              <a:rPr lang="en-US" altLang="vi-VN" sz="2400">
                <a:solidFill>
                  <a:srgbClr val="FF0000"/>
                </a:solidFill>
                <a:latin typeface="Times New Roman" panose="02020603050405020304" pitchFamily="18" charset="0"/>
                <a:cs typeface="Times New Roman" panose="02020603050405020304" pitchFamily="18" charset="0"/>
              </a:rPr>
              <a:t> ta ngày càng phát triển.</a:t>
            </a:r>
          </a:p>
          <a:p>
            <a:endParaRPr lang="en-US" altLang="vi-VN" sz="2400" u="sng">
              <a:solidFill>
                <a:srgbClr val="0000FF"/>
              </a:solidFill>
              <a:latin typeface="Times New Roman" panose="02020603050405020304" pitchFamily="18" charset="0"/>
              <a:cs typeface="Times New Roman" panose="02020603050405020304" pitchFamily="18" charset="0"/>
            </a:endParaRPr>
          </a:p>
        </p:txBody>
      </p:sp>
      <p:sp>
        <p:nvSpPr>
          <p:cNvPr id="2662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
        <p:nvSpPr>
          <p:cNvPr id="26628" name="Text Box 5"/>
          <p:cNvSpPr txBox="1">
            <a:spLocks noChangeArrowheads="1"/>
          </p:cNvSpPr>
          <p:nvPr/>
        </p:nvSpPr>
        <p:spPr bwMode="auto">
          <a:xfrm>
            <a:off x="1524000" y="1096964"/>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THƯƠNG MẠI VÀ DU LỊCH</a:t>
            </a:r>
          </a:p>
        </p:txBody>
      </p:sp>
    </p:spTree>
    <p:extLst>
      <p:ext uri="{BB962C8B-B14F-4D97-AF65-F5344CB8AC3E}">
        <p14:creationId xmlns:p14="http://schemas.microsoft.com/office/powerpoint/2010/main" val="3729218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9864" y="1147864"/>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5" name="Rectangle 4"/>
          <p:cNvSpPr/>
          <p:nvPr/>
        </p:nvSpPr>
        <p:spPr>
          <a:xfrm>
            <a:off x="622569" y="2616165"/>
            <a:ext cx="4581728" cy="21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C00000"/>
                </a:solidFill>
                <a:latin typeface="+mj-lt"/>
              </a:rPr>
              <a:t>ỨNG DỤNG</a:t>
            </a:r>
            <a:r>
              <a:rPr lang="vi-VN" sz="2800" dirty="0"/>
              <a:t>:</a:t>
            </a:r>
          </a:p>
          <a:p>
            <a:pPr algn="ctr"/>
            <a:endParaRPr lang="en-US" sz="2800" dirty="0"/>
          </a:p>
        </p:txBody>
      </p:sp>
      <p:sp>
        <p:nvSpPr>
          <p:cNvPr id="6" name="Rectangle 5"/>
          <p:cNvSpPr/>
          <p:nvPr/>
        </p:nvSpPr>
        <p:spPr>
          <a:xfrm>
            <a:off x="892742" y="2830173"/>
            <a:ext cx="7957225" cy="534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Thương mại là những hoạt động gì?</a:t>
            </a:r>
            <a:endParaRPr lang="en-US" sz="2800" dirty="0">
              <a:solidFill>
                <a:schemeClr val="tx1"/>
              </a:solidFill>
              <a:latin typeface="+mj-lt"/>
            </a:endParaRPr>
          </a:p>
        </p:txBody>
      </p:sp>
      <p:sp>
        <p:nvSpPr>
          <p:cNvPr id="7" name="Rectangle 6"/>
          <p:cNvSpPr/>
          <p:nvPr/>
        </p:nvSpPr>
        <p:spPr>
          <a:xfrm>
            <a:off x="810361" y="3665554"/>
            <a:ext cx="8039607" cy="309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Em hiểu thế nào về ngoại thương và nội thương ?</a:t>
            </a:r>
            <a:endParaRPr lang="en-US" sz="2800" dirty="0">
              <a:solidFill>
                <a:schemeClr val="tx1"/>
              </a:solidFill>
              <a:latin typeface="+mj-lt"/>
            </a:endParaRPr>
          </a:p>
        </p:txBody>
      </p:sp>
      <p:sp>
        <p:nvSpPr>
          <p:cNvPr id="8" name="Rectangle 7"/>
          <p:cNvSpPr/>
          <p:nvPr/>
        </p:nvSpPr>
        <p:spPr>
          <a:xfrm>
            <a:off x="892742" y="4150171"/>
            <a:ext cx="8171233" cy="533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Em hiểu thế nào về xuất khẩu và nhập khẩu ?</a:t>
            </a:r>
            <a:endParaRPr lang="en-US" sz="2800" dirty="0">
              <a:solidFill>
                <a:schemeClr val="tx1"/>
              </a:solidFill>
              <a:latin typeface="+mj-lt"/>
            </a:endParaRPr>
          </a:p>
        </p:txBody>
      </p:sp>
      <p:sp>
        <p:nvSpPr>
          <p:cNvPr id="9" name="Rectangle 8"/>
          <p:cNvSpPr/>
          <p:nvPr/>
        </p:nvSpPr>
        <p:spPr>
          <a:xfrm>
            <a:off x="892742" y="4836725"/>
            <a:ext cx="8487231" cy="36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Em hiểu thế nào về xuất khẩu và nhập khẩu ?</a:t>
            </a:r>
            <a:endParaRPr lang="en-US" sz="2800" dirty="0">
              <a:solidFill>
                <a:schemeClr val="tx1"/>
              </a:solidFill>
              <a:latin typeface="+mj-lt"/>
            </a:endParaRPr>
          </a:p>
        </p:txBody>
      </p:sp>
      <p:sp>
        <p:nvSpPr>
          <p:cNvPr id="10" name="Rectangle 9"/>
          <p:cNvSpPr/>
          <p:nvPr/>
        </p:nvSpPr>
        <p:spPr>
          <a:xfrm>
            <a:off x="892742" y="5432262"/>
            <a:ext cx="8696526" cy="36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Điều kiện gì để ngành du lịch ngày càng phát triển ?</a:t>
            </a:r>
            <a:endParaRPr lang="en-US" sz="2800" dirty="0">
              <a:solidFill>
                <a:schemeClr val="tx1"/>
              </a:solidFill>
              <a:latin typeface="+mj-lt"/>
            </a:endParaRPr>
          </a:p>
        </p:txBody>
      </p:sp>
      <p:sp>
        <p:nvSpPr>
          <p:cNvPr id="11" name="Rectangle 10"/>
          <p:cNvSpPr/>
          <p:nvPr/>
        </p:nvSpPr>
        <p:spPr>
          <a:xfrm>
            <a:off x="802836" y="5985966"/>
            <a:ext cx="8934703" cy="36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Địa phương em có những địa điểm du lịch nào ?</a:t>
            </a:r>
            <a:endParaRPr lang="en-US" sz="2800" dirty="0">
              <a:solidFill>
                <a:schemeClr val="tx1"/>
              </a:solidFill>
              <a:latin typeface="+mj-lt"/>
            </a:endParaRPr>
          </a:p>
        </p:txBody>
      </p:sp>
    </p:spTree>
    <p:extLst>
      <p:ext uri="{BB962C8B-B14F-4D97-AF65-F5344CB8AC3E}">
        <p14:creationId xmlns:p14="http://schemas.microsoft.com/office/powerpoint/2010/main" val="95148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384" y="1655064"/>
            <a:ext cx="10396728" cy="83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mj-lt"/>
              </a:rPr>
              <a:t>Loại hình giao thông nào được dùng phổ biến nhất ở nước ta ?</a:t>
            </a:r>
            <a:endParaRPr lang="en-US" sz="2800" b="1" dirty="0">
              <a:solidFill>
                <a:srgbClr val="002060"/>
              </a:solidFill>
              <a:latin typeface="+mj-lt"/>
            </a:endParaRPr>
          </a:p>
        </p:txBody>
      </p:sp>
      <p:sp>
        <p:nvSpPr>
          <p:cNvPr id="5" name="Rectangle 4"/>
          <p:cNvSpPr/>
          <p:nvPr/>
        </p:nvSpPr>
        <p:spPr>
          <a:xfrm>
            <a:off x="701040" y="2862071"/>
            <a:ext cx="10396728" cy="83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Loại hình giao thông phổ biến nhất nước ta là:</a:t>
            </a:r>
          </a:p>
        </p:txBody>
      </p:sp>
      <p:sp>
        <p:nvSpPr>
          <p:cNvPr id="6" name="Rectangle 5"/>
          <p:cNvSpPr/>
          <p:nvPr/>
        </p:nvSpPr>
        <p:spPr>
          <a:xfrm>
            <a:off x="786384" y="3694175"/>
            <a:ext cx="9354312"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   Giao thông đường bộ.</a:t>
            </a:r>
          </a:p>
        </p:txBody>
      </p:sp>
    </p:spTree>
    <p:extLst>
      <p:ext uri="{BB962C8B-B14F-4D97-AF65-F5344CB8AC3E}">
        <p14:creationId xmlns:p14="http://schemas.microsoft.com/office/powerpoint/2010/main" val="37467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7592" y="877824"/>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5" name="Rectangle 4"/>
          <p:cNvSpPr/>
          <p:nvPr/>
        </p:nvSpPr>
        <p:spPr>
          <a:xfrm>
            <a:off x="673608" y="3069892"/>
            <a:ext cx="4178808"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a:t>
            </a:r>
            <a:r>
              <a:rPr lang="da-DK" sz="2800" dirty="0">
                <a:latin typeface="Times New Roman" panose="02020603050405020304" pitchFamily="18" charset="0"/>
                <a:ea typeface="Times New Roman" panose="02020603050405020304" pitchFamily="18" charset="0"/>
                <a:cs typeface="Times New Roman" panose="02020603050405020304" pitchFamily="18" charset="0"/>
              </a:rPr>
              <a:t>hế nào là </a:t>
            </a: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thương mại</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64592" y="2093976"/>
            <a:ext cx="11494008" cy="1179554"/>
          </a:xfrm>
          <a:prstGeom prst="rect">
            <a:avLst/>
          </a:prstGeom>
        </p:spPr>
        <p:txBody>
          <a:bodyPr wrap="square">
            <a:spAutoFit/>
          </a:bodyPr>
          <a:lstStyle/>
          <a:p>
            <a:pPr marL="47625" algn="just">
              <a:lnSpc>
                <a:spcPct val="115000"/>
              </a:lnSpc>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 em  đọc sách giáo khoa ( trang 98, 99,100 bài thương mại và du lịch) và tìm ra khái niệm</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3608" y="3708482"/>
            <a:ext cx="4178808"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a:t>
            </a:r>
            <a:r>
              <a:rPr lang="da-DK" sz="2800" dirty="0">
                <a:latin typeface="Times New Roman" panose="02020603050405020304" pitchFamily="18" charset="0"/>
                <a:ea typeface="Times New Roman" panose="02020603050405020304" pitchFamily="18" charset="0"/>
                <a:cs typeface="Times New Roman" panose="02020603050405020304" pitchFamily="18" charset="0"/>
              </a:rPr>
              <a:t>hế nào là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nội thương?</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09600" y="4379819"/>
            <a:ext cx="4178808"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a:t>
            </a:r>
            <a:r>
              <a:rPr lang="da-DK" sz="2800" dirty="0">
                <a:latin typeface="Times New Roman" panose="02020603050405020304" pitchFamily="18" charset="0"/>
                <a:ea typeface="Times New Roman" panose="02020603050405020304" pitchFamily="18" charset="0"/>
                <a:cs typeface="Times New Roman" panose="02020603050405020304" pitchFamily="18" charset="0"/>
              </a:rPr>
              <a:t>hế nào là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ngoại thương?</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09600" y="4958940"/>
            <a:ext cx="4178808"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a:t>
            </a:r>
            <a:r>
              <a:rPr lang="da-DK" sz="2800" dirty="0">
                <a:latin typeface="Times New Roman" panose="02020603050405020304" pitchFamily="18" charset="0"/>
                <a:ea typeface="Times New Roman" panose="02020603050405020304" pitchFamily="18" charset="0"/>
                <a:cs typeface="Times New Roman" panose="02020603050405020304" pitchFamily="18" charset="0"/>
              </a:rPr>
              <a:t>hế nào là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xuất khẩu?</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41604" y="5538061"/>
            <a:ext cx="4178808"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a:t>
            </a:r>
            <a:r>
              <a:rPr lang="da-DK" sz="2800" dirty="0">
                <a:latin typeface="Times New Roman" panose="02020603050405020304" pitchFamily="18" charset="0"/>
                <a:ea typeface="Times New Roman" panose="02020603050405020304" pitchFamily="18" charset="0"/>
                <a:cs typeface="Times New Roman" panose="02020603050405020304" pitchFamily="18" charset="0"/>
              </a:rPr>
              <a:t>hế nào là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nhập khẩu?</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8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7592" y="877824"/>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5" name="Rectangle 4"/>
          <p:cNvSpPr/>
          <p:nvPr/>
        </p:nvSpPr>
        <p:spPr>
          <a:xfrm>
            <a:off x="673608" y="3069893"/>
            <a:ext cx="9576816"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Thương mại là hoạt động mua bán trao đổi hàng hóa</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64592" y="2093976"/>
            <a:ext cx="11494008" cy="1179554"/>
          </a:xfrm>
          <a:prstGeom prst="rect">
            <a:avLst/>
          </a:prstGeom>
        </p:spPr>
        <p:txBody>
          <a:bodyPr wrap="square">
            <a:spAutoFit/>
          </a:bodyPr>
          <a:lstStyle/>
          <a:p>
            <a:pPr marL="47625" algn="just">
              <a:lnSpc>
                <a:spcPct val="115000"/>
              </a:lnSpc>
              <a:spcAft>
                <a:spcPts val="0"/>
              </a:spcAft>
            </a:pPr>
            <a:r>
              <a:rPr lang="vi-VN" sz="24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 em  đọc sách giáo khoa ( trang 98, 99,100 bài thương mại và du lịch) và tìm ra khái niệm:</a:t>
            </a:r>
            <a:endPar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3608" y="3708482"/>
            <a:ext cx="7748016"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Nội thương là mua bán trong nước</a:t>
            </a:r>
          </a:p>
          <a:p>
            <a:pPr algn="just">
              <a:lnSpc>
                <a:spcPct val="115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774192" y="4514155"/>
            <a:ext cx="8964168" cy="1083374"/>
          </a:xfrm>
          <a:prstGeom prst="rect">
            <a:avLst/>
          </a:prstGeom>
        </p:spPr>
        <p:txBody>
          <a:bodyPr wrap="square">
            <a:spAutoFit/>
          </a:bodyPr>
          <a:lstStyle/>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goại thương là mua bán ngoài nước.</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09600" y="4958940"/>
            <a:ext cx="9970008" cy="1366528"/>
          </a:xfrm>
          <a:prstGeom prst="rect">
            <a:avLst/>
          </a:prstGeom>
        </p:spPr>
        <p:txBody>
          <a:bodyPr wrap="square">
            <a:spAutoFit/>
          </a:bodyPr>
          <a:lstStyle/>
          <a:p>
            <a:pPr marL="47625" algn="just">
              <a:lnSpc>
                <a:spcPct val="115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X</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uất khẩu là hoạt động xuất( bán) hàng hóa sang nước khác</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41604" y="5538061"/>
            <a:ext cx="9608820" cy="1401922"/>
          </a:xfrm>
          <a:prstGeom prst="rect">
            <a:avLst/>
          </a:prstGeom>
        </p:spPr>
        <p:txBody>
          <a:bodyPr wrap="square">
            <a:spAutoFit/>
          </a:bodyPr>
          <a:lstStyle/>
          <a:p>
            <a:pPr marL="47625" algn="just">
              <a:lnSpc>
                <a:spcPct val="115000"/>
              </a:lnSpc>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da-DK"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N</a:t>
            </a:r>
            <a:r>
              <a:rPr lang="vi-VN" sz="2800" i="1" dirty="0">
                <a:latin typeface="+mj-lt"/>
                <a:ea typeface="Times New Roman" panose="02020603050405020304" pitchFamily="18" charset="0"/>
                <a:cs typeface="Times New Roman" panose="02020603050405020304" pitchFamily="18" charset="0"/>
              </a:rPr>
              <a:t>hập khẩu là hoạt động nhập ( mua) hàng hóa từ nước khác về.</a:t>
            </a:r>
          </a:p>
          <a:p>
            <a:pPr algn="just">
              <a:lnSpc>
                <a:spcPct val="115000"/>
              </a:lnSpc>
              <a:spcAft>
                <a:spcPts val="0"/>
              </a:spcAft>
            </a:pPr>
            <a:r>
              <a:rPr lang="da-DK"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2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616" y="1371600"/>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2" name="Rectangle 1"/>
          <p:cNvSpPr/>
          <p:nvPr/>
        </p:nvSpPr>
        <p:spPr>
          <a:xfrm>
            <a:off x="330892" y="3193543"/>
            <a:ext cx="11702374" cy="1745863"/>
          </a:xfrm>
          <a:prstGeom prst="rect">
            <a:avLst/>
          </a:prstGeom>
        </p:spPr>
        <p:txBody>
          <a:bodyPr wrap="square">
            <a:spAutoFit/>
          </a:bodyPr>
          <a:lstStyle/>
          <a:p>
            <a:pPr algn="just">
              <a:lnSpc>
                <a:spcPct val="115000"/>
              </a:lnSpc>
              <a:spcAft>
                <a:spcPts val="0"/>
              </a:spcAft>
            </a:pPr>
            <a:r>
              <a:rPr lang="da-DK"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HS đọc sách giáo khoa</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(trang 98,99) (từ đầu đến,...trên thế giới.)</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trả lời các câu hỏi sau:</a:t>
            </a:r>
            <a:endPar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23735" y="3817481"/>
            <a:ext cx="11702374" cy="1083374"/>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 Hoạt động thương mại có ở những đâu trên đất nước 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3735" y="5029272"/>
            <a:ext cx="10466961" cy="1083374"/>
          </a:xfrm>
          <a:prstGeom prst="rect">
            <a:avLst/>
          </a:prstGeom>
        </p:spPr>
        <p:txBody>
          <a:bodyPr wrap="square">
            <a:spAutoFit/>
          </a:bodyPr>
          <a:lstStyle/>
          <a:p>
            <a:pPr algn="just">
              <a:lnSpc>
                <a:spcPct val="115000"/>
              </a:lnSpc>
              <a:spcAft>
                <a:spcPts val="0"/>
              </a:spcAft>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 Hoạt động thương mại có ở khắp nơi trên đất nước ta trong các chợ, các trung tâm thương mại, các siêu thị, trên phố,...</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 Box 5"/>
          <p:cNvSpPr txBox="1">
            <a:spLocks noChangeArrowheads="1"/>
          </p:cNvSpPr>
          <p:nvPr/>
        </p:nvSpPr>
        <p:spPr bwMode="auto">
          <a:xfrm>
            <a:off x="223735" y="2228012"/>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00CC"/>
                </a:solidFill>
                <a:latin typeface="Times New Roman" panose="02020603050405020304" pitchFamily="18" charset="0"/>
              </a:rPr>
              <a:t>1. </a:t>
            </a:r>
            <a:r>
              <a:rPr lang="en-US" altLang="en-US" sz="2800" b="1" u="sng" dirty="0">
                <a:solidFill>
                  <a:srgbClr val="0000CC"/>
                </a:solidFill>
                <a:latin typeface="Times New Roman" panose="02020603050405020304" pitchFamily="18" charset="0"/>
              </a:rPr>
              <a:t>Hoạt động thương mại</a:t>
            </a:r>
          </a:p>
        </p:txBody>
      </p:sp>
    </p:spTree>
    <p:extLst>
      <p:ext uri="{BB962C8B-B14F-4D97-AF65-F5344CB8AC3E}">
        <p14:creationId xmlns:p14="http://schemas.microsoft.com/office/powerpoint/2010/main" val="522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p:cNvGrpSpPr>
          <p:nvPr/>
        </p:nvGrpSpPr>
        <p:grpSpPr bwMode="auto">
          <a:xfrm>
            <a:off x="1052209" y="2003898"/>
            <a:ext cx="8405813" cy="4579938"/>
            <a:chOff x="240" y="1344"/>
            <a:chExt cx="5295" cy="2981"/>
          </a:xfrm>
        </p:grpSpPr>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344"/>
              <a:ext cx="1281"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344"/>
              <a:ext cx="128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344"/>
              <a:ext cx="121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344"/>
              <a:ext cx="1407"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DSC_7124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 y="2524"/>
              <a:ext cx="2505"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a:spLocks noChangeArrowheads="1"/>
            </p:cNvSpPr>
            <p:nvPr/>
          </p:nvSpPr>
          <p:spPr bwMode="auto">
            <a:xfrm>
              <a:off x="694" y="4036"/>
              <a:ext cx="132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00CC"/>
                  </a:solidFill>
                  <a:latin typeface="Times New Roman" panose="02020603050405020304" pitchFamily="18" charset="0"/>
                  <a:cs typeface="Times New Roman" panose="02020603050405020304" pitchFamily="18" charset="0"/>
                </a:rPr>
                <a:t>Phố kinh doanh</a:t>
              </a:r>
            </a:p>
          </p:txBody>
        </p:sp>
        <p:pic>
          <p:nvPicPr>
            <p:cNvPr id="13" name="Picture 5" descr="sieu%20th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2542"/>
              <a:ext cx="2592"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a:spLocks noChangeArrowheads="1"/>
            </p:cNvSpPr>
            <p:nvPr/>
          </p:nvSpPr>
          <p:spPr bwMode="auto">
            <a:xfrm>
              <a:off x="3668" y="4067"/>
              <a:ext cx="89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00CC"/>
                  </a:solidFill>
                  <a:latin typeface="Times New Roman" panose="02020603050405020304" pitchFamily="18" charset="0"/>
                  <a:cs typeface="Times New Roman" panose="02020603050405020304" pitchFamily="18" charset="0"/>
                </a:rPr>
                <a:t>Siêu thị</a:t>
              </a:r>
            </a:p>
          </p:txBody>
        </p:sp>
      </p:grpSp>
      <p:sp>
        <p:nvSpPr>
          <p:cNvPr id="16" name="Text Box 5"/>
          <p:cNvSpPr txBox="1">
            <a:spLocks noChangeArrowheads="1"/>
          </p:cNvSpPr>
          <p:nvPr/>
        </p:nvSpPr>
        <p:spPr bwMode="auto">
          <a:xfrm>
            <a:off x="692640" y="89008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00CC"/>
                </a:solidFill>
                <a:latin typeface="Times New Roman" panose="02020603050405020304" pitchFamily="18" charset="0"/>
              </a:rPr>
              <a:t>1. </a:t>
            </a:r>
            <a:r>
              <a:rPr lang="en-US" altLang="en-US" sz="2800" b="1" u="sng" dirty="0">
                <a:solidFill>
                  <a:srgbClr val="0000CC"/>
                </a:solidFill>
                <a:latin typeface="Times New Roman" panose="02020603050405020304" pitchFamily="18" charset="0"/>
              </a:rPr>
              <a:t>Hoạt động thương mại</a:t>
            </a:r>
          </a:p>
        </p:txBody>
      </p:sp>
    </p:spTree>
    <p:extLst>
      <p:ext uri="{BB962C8B-B14F-4D97-AF65-F5344CB8AC3E}">
        <p14:creationId xmlns:p14="http://schemas.microsoft.com/office/powerpoint/2010/main" val="12941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616" y="1371600"/>
            <a:ext cx="10158984" cy="98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00000"/>
                </a:solidFill>
                <a:latin typeface="+mj-lt"/>
              </a:rPr>
              <a:t>THƯƠNG MẠI VÀ DU LỊCH</a:t>
            </a:r>
            <a:endParaRPr lang="en-US" sz="3200" b="1" dirty="0">
              <a:solidFill>
                <a:srgbClr val="C00000"/>
              </a:solidFill>
              <a:latin typeface="+mj-lt"/>
            </a:endParaRPr>
          </a:p>
        </p:txBody>
      </p:sp>
      <p:sp>
        <p:nvSpPr>
          <p:cNvPr id="2" name="Rectangle 1"/>
          <p:cNvSpPr/>
          <p:nvPr/>
        </p:nvSpPr>
        <p:spPr>
          <a:xfrm>
            <a:off x="321013" y="2747125"/>
            <a:ext cx="11702374" cy="1745863"/>
          </a:xfrm>
          <a:prstGeom prst="rect">
            <a:avLst/>
          </a:prstGeom>
        </p:spPr>
        <p:txBody>
          <a:bodyPr wrap="square">
            <a:spAutoFit/>
          </a:bodyPr>
          <a:lstStyle/>
          <a:p>
            <a:pPr algn="just">
              <a:lnSpc>
                <a:spcPct val="115000"/>
              </a:lnSpc>
              <a:spcAft>
                <a:spcPts val="0"/>
              </a:spcAft>
            </a:pPr>
            <a:r>
              <a:rPr lang="da-DK"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HS đọc sách giáo khoa</a:t>
            </a:r>
            <a:r>
              <a:rPr lang="vi-VN"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(trang 98,99) (từ đầu đến,...trên thế giới.)</a:t>
            </a:r>
            <a:r>
              <a:rPr lang="da-DK"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trả lời các câu hỏi sau:</a:t>
            </a:r>
            <a:endPar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a-DK"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21013" y="2939510"/>
            <a:ext cx="11702374" cy="385362"/>
          </a:xfrm>
          <a:prstGeom prst="rect">
            <a:avLst/>
          </a:prstGeom>
        </p:spPr>
        <p:txBody>
          <a:bodyPr wrap="square">
            <a:spAutoFit/>
          </a:bodyPr>
          <a:lstStyle/>
          <a:p>
            <a:pPr algn="just">
              <a:lnSpc>
                <a:spcPct val="115000"/>
              </a:lnSpc>
              <a:spcAft>
                <a:spcPts val="0"/>
              </a:spcAft>
            </a:pPr>
            <a:r>
              <a:rPr lang="da-DK"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86902" y="3778985"/>
            <a:ext cx="11071698" cy="587853"/>
          </a:xfrm>
          <a:prstGeom prst="rect">
            <a:avLst/>
          </a:prstGeom>
        </p:spPr>
        <p:txBody>
          <a:bodyPr wrap="square">
            <a:spAutoFit/>
          </a:bodyPr>
          <a:lstStyle/>
          <a:p>
            <a:pPr algn="just">
              <a:lnSpc>
                <a:spcPct val="115000"/>
              </a:lnSpc>
              <a:spcAft>
                <a:spcPts val="0"/>
              </a:spcAft>
            </a:pPr>
            <a:r>
              <a:rPr lang="da-DK" sz="2800" dirty="0">
                <a:latin typeface="Times New Roman" panose="02020603050405020304" pitchFamily="18" charset="0"/>
                <a:ea typeface="Times New Roman" panose="02020603050405020304" pitchFamily="18" charset="0"/>
                <a:cs typeface="Times New Roman" panose="02020603050405020304" pitchFamily="18" charset="0"/>
              </a:rPr>
              <a:t>Những địa phương nào có hoạt động thương mại lớn nhất cả nước</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da-DK"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21013" y="4518404"/>
            <a:ext cx="11517549" cy="1083374"/>
          </a:xfrm>
          <a:prstGeom prst="rect">
            <a:avLst/>
          </a:prstGeom>
        </p:spPr>
        <p:txBody>
          <a:bodyPr wrap="square">
            <a:spAutoFit/>
          </a:bodyPr>
          <a:lstStyle/>
          <a:p>
            <a:pPr algn="just">
              <a:lnSpc>
                <a:spcPct val="115000"/>
              </a:lnSpc>
              <a:spcAft>
                <a:spcPts val="0"/>
              </a:spcAft>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 Hà Nội và Thành phố Hồ Chí Minh là nơi có hoạt động thương mại lớn nhất cả nước.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Box 5"/>
          <p:cNvSpPr txBox="1">
            <a:spLocks noChangeArrowheads="1"/>
          </p:cNvSpPr>
          <p:nvPr/>
        </p:nvSpPr>
        <p:spPr bwMode="auto">
          <a:xfrm>
            <a:off x="223735" y="2228012"/>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00CC"/>
                </a:solidFill>
                <a:latin typeface="Times New Roman" panose="02020603050405020304" pitchFamily="18" charset="0"/>
              </a:rPr>
              <a:t>1. </a:t>
            </a:r>
            <a:r>
              <a:rPr lang="en-US" altLang="en-US" sz="2800" b="1" u="sng" dirty="0">
                <a:solidFill>
                  <a:srgbClr val="0000CC"/>
                </a:solidFill>
                <a:latin typeface="Times New Roman" panose="02020603050405020304" pitchFamily="18" charset="0"/>
              </a:rPr>
              <a:t>Hoạt động thương mại</a:t>
            </a:r>
          </a:p>
        </p:txBody>
      </p:sp>
    </p:spTree>
    <p:extLst>
      <p:ext uri="{BB962C8B-B14F-4D97-AF65-F5344CB8AC3E}">
        <p14:creationId xmlns:p14="http://schemas.microsoft.com/office/powerpoint/2010/main" val="21824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Luoc do mang luoi giao tho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Bullet-07-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7480300" y="9525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Bullet-07-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8102600" y="54991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ho Ben Thanh - Thanh Pho Ho Chi Minh"/>
          <p:cNvPicPr>
            <a:picLocks noChangeAspect="1" noChangeArrowheads="1"/>
          </p:cNvPicPr>
          <p:nvPr/>
        </p:nvPicPr>
        <p:blipFill>
          <a:blip r:embed="rId4">
            <a:extLst>
              <a:ext uri="{28A0092B-C50C-407E-A947-70E740481C1C}">
                <a14:useLocalDpi xmlns:a14="http://schemas.microsoft.com/office/drawing/2010/main" val="0"/>
              </a:ext>
            </a:extLst>
          </a:blip>
          <a:srcRect t="7692" b="4858"/>
          <a:stretch>
            <a:fillRect/>
          </a:stretch>
        </p:blipFill>
        <p:spPr bwMode="auto">
          <a:xfrm>
            <a:off x="3619500" y="609600"/>
            <a:ext cx="2057400" cy="23622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8" descr="Trung tam thuong mai Trang Tien - Ha N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609601"/>
            <a:ext cx="21336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3657600" y="2997200"/>
            <a:ext cx="2133600" cy="381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b="1">
                <a:solidFill>
                  <a:srgbClr val="FF0000"/>
                </a:solidFill>
                <a:latin typeface="Times New Roman" panose="02020603050405020304" pitchFamily="18" charset="0"/>
                <a:cs typeface="Times New Roman" panose="02020603050405020304" pitchFamily="18" charset="0"/>
              </a:rPr>
              <a:t>Chợ Đồng Xuân, Hà Nội.</a:t>
            </a:r>
          </a:p>
        </p:txBody>
      </p:sp>
      <p:sp>
        <p:nvSpPr>
          <p:cNvPr id="8" name="Rectangle 10"/>
          <p:cNvSpPr>
            <a:spLocks noChangeArrowheads="1"/>
          </p:cNvSpPr>
          <p:nvPr/>
        </p:nvSpPr>
        <p:spPr bwMode="auto">
          <a:xfrm>
            <a:off x="1524000" y="2971800"/>
            <a:ext cx="2057400" cy="381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b="1">
                <a:solidFill>
                  <a:srgbClr val="FF0000"/>
                </a:solidFill>
                <a:latin typeface="Times New Roman" panose="02020603050405020304" pitchFamily="18" charset="0"/>
                <a:cs typeface="Times New Roman" panose="02020603050405020304" pitchFamily="18" charset="0"/>
              </a:rPr>
              <a:t>TTTM Tràng Tiền,Hà Nội</a:t>
            </a:r>
          </a:p>
        </p:txBody>
      </p:sp>
      <p:sp>
        <p:nvSpPr>
          <p:cNvPr id="9" name="Line 11"/>
          <p:cNvSpPr>
            <a:spLocks noChangeShapeType="1"/>
          </p:cNvSpPr>
          <p:nvPr/>
        </p:nvSpPr>
        <p:spPr bwMode="auto">
          <a:xfrm flipH="1">
            <a:off x="3352800" y="1003300"/>
            <a:ext cx="4127500" cy="63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flipH="1">
            <a:off x="5575300" y="1155700"/>
            <a:ext cx="19050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 name="Picture 13" descr="Trung tam thuong mai Sai g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63" y="3860800"/>
            <a:ext cx="213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ho Dong Xuan - Ha Noi"/>
          <p:cNvPicPr>
            <a:picLocks noChangeAspect="1" noChangeArrowheads="1"/>
          </p:cNvPicPr>
          <p:nvPr/>
        </p:nvPicPr>
        <p:blipFill>
          <a:blip r:embed="rId7">
            <a:extLst>
              <a:ext uri="{28A0092B-C50C-407E-A947-70E740481C1C}">
                <a14:useLocalDpi xmlns:a14="http://schemas.microsoft.com/office/drawing/2010/main" val="0"/>
              </a:ext>
            </a:extLst>
          </a:blip>
          <a:srcRect t="9302"/>
          <a:stretch>
            <a:fillRect/>
          </a:stretch>
        </p:blipFill>
        <p:spPr bwMode="auto">
          <a:xfrm>
            <a:off x="1492250" y="3810001"/>
            <a:ext cx="21336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noChangeArrowheads="1"/>
          </p:cNvSpPr>
          <p:nvPr/>
        </p:nvSpPr>
        <p:spPr bwMode="auto">
          <a:xfrm>
            <a:off x="3733800" y="6477000"/>
            <a:ext cx="2057400" cy="381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600" b="1">
                <a:solidFill>
                  <a:srgbClr val="FF0000"/>
                </a:solidFill>
                <a:latin typeface="Times New Roman" panose="02020603050405020304" pitchFamily="18" charset="0"/>
                <a:cs typeface="Times New Roman" panose="02020603050405020304" pitchFamily="18" charset="0"/>
              </a:rPr>
              <a:t>TTTM  Sài Gòn</a:t>
            </a:r>
          </a:p>
        </p:txBody>
      </p:sp>
      <p:sp>
        <p:nvSpPr>
          <p:cNvPr id="14" name="Rectangle 16"/>
          <p:cNvSpPr>
            <a:spLocks noChangeArrowheads="1"/>
          </p:cNvSpPr>
          <p:nvPr/>
        </p:nvSpPr>
        <p:spPr bwMode="auto">
          <a:xfrm>
            <a:off x="1524000" y="6477000"/>
            <a:ext cx="2057400" cy="381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00" b="1">
                <a:solidFill>
                  <a:srgbClr val="FF0000"/>
                </a:solidFill>
                <a:latin typeface="Times New Roman" panose="02020603050405020304" pitchFamily="18" charset="0"/>
                <a:cs typeface="Times New Roman" panose="02020603050405020304" pitchFamily="18" charset="0"/>
              </a:rPr>
              <a:t>Chợ Bến Thành, TPHCM</a:t>
            </a:r>
          </a:p>
        </p:txBody>
      </p:sp>
      <p:sp>
        <p:nvSpPr>
          <p:cNvPr id="15" name="Line 17"/>
          <p:cNvSpPr>
            <a:spLocks noChangeShapeType="1"/>
          </p:cNvSpPr>
          <p:nvPr/>
        </p:nvSpPr>
        <p:spPr bwMode="auto">
          <a:xfrm flipH="1" flipV="1">
            <a:off x="3352800" y="5562600"/>
            <a:ext cx="48768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8"/>
          <p:cNvSpPr>
            <a:spLocks noChangeShapeType="1"/>
          </p:cNvSpPr>
          <p:nvPr/>
        </p:nvSpPr>
        <p:spPr bwMode="auto">
          <a:xfrm flipH="1" flipV="1">
            <a:off x="5638800" y="4648200"/>
            <a:ext cx="25146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endParaRPr>
          </a:p>
        </p:txBody>
      </p:sp>
    </p:spTree>
    <p:extLst>
      <p:ext uri="{BB962C8B-B14F-4D97-AF65-F5344CB8AC3E}">
        <p14:creationId xmlns:p14="http://schemas.microsoft.com/office/powerpoint/2010/main" val="3455687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1352</Words>
  <Application>Microsoft Office PowerPoint</Application>
  <PresentationFormat>Widescreen</PresentationFormat>
  <Paragraphs>187</Paragraphs>
  <Slides>26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.VnArial</vt:lpstr>
      <vt:lpstr>Arial</vt:lpstr>
      <vt:lpstr>Calibri</vt:lpstr>
      <vt:lpstr>Calibri Light</vt:lpstr>
      <vt:lpstr>Gochi Hand</vt:lpstr>
      <vt:lpstr>inpin heiti</vt:lpstr>
      <vt:lpstr>Short Stack</vt:lpstr>
      <vt:lpstr>Times New Roman</vt:lpstr>
      <vt:lpstr>Office Theme</vt:lpstr>
      <vt:lpstr>The Digital Quick Grammar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18</cp:revision>
  <dcterms:created xsi:type="dcterms:W3CDTF">2021-10-20T03:42:58Z</dcterms:created>
  <dcterms:modified xsi:type="dcterms:W3CDTF">2023-12-05T01:31:33Z</dcterms:modified>
</cp:coreProperties>
</file>