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18"/>
  </p:notesMasterIdLst>
  <p:sldIdLst>
    <p:sldId id="314" r:id="rId2"/>
    <p:sldId id="337" r:id="rId3"/>
    <p:sldId id="338" r:id="rId4"/>
    <p:sldId id="351" r:id="rId5"/>
    <p:sldId id="336" r:id="rId6"/>
    <p:sldId id="345" r:id="rId7"/>
    <p:sldId id="347" r:id="rId8"/>
    <p:sldId id="355" r:id="rId9"/>
    <p:sldId id="356" r:id="rId10"/>
    <p:sldId id="354" r:id="rId11"/>
    <p:sldId id="340" r:id="rId12"/>
    <p:sldId id="343" r:id="rId13"/>
    <p:sldId id="344" r:id="rId14"/>
    <p:sldId id="353" r:id="rId15"/>
    <p:sldId id="350" r:id="rId16"/>
    <p:sldId id="325" r:id="rId17"/>
  </p:sldIdLst>
  <p:sldSz cx="12192000" cy="6858000"/>
  <p:notesSz cx="6858000" cy="9144000"/>
  <p:custDataLst>
    <p:tags r:id="rId19"/>
  </p:custDataLst>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DFFFF"/>
    <a:srgbClr val="FFD1FF"/>
    <a:srgbClr val="FFFFB7"/>
    <a:srgbClr val="4F81BD"/>
    <a:srgbClr val="FF00FF"/>
    <a:srgbClr val="EFFFFF"/>
    <a:srgbClr val="000000"/>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9636" autoAdjust="0"/>
  </p:normalViewPr>
  <p:slideViewPr>
    <p:cSldViewPr>
      <p:cViewPr varScale="1">
        <p:scale>
          <a:sx n="71" d="100"/>
          <a:sy n="71" d="100"/>
        </p:scale>
        <p:origin x="618" y="5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FF8751CF-0EC4-4A0E-84EB-23BEBDADB56E}" type="slidenum">
              <a:rPr lang="en-US" smtClean="0"/>
              <a:pPr/>
              <a:t>5</a:t>
            </a:fld>
            <a:endParaRPr lang="en-US"/>
          </a:p>
        </p:txBody>
      </p:sp>
    </p:spTree>
    <p:extLst>
      <p:ext uri="{BB962C8B-B14F-4D97-AF65-F5344CB8AC3E}">
        <p14:creationId xmlns:p14="http://schemas.microsoft.com/office/powerpoint/2010/main" val="245061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751CF-0EC4-4A0E-84EB-23BEBDADB56E}" type="slidenum">
              <a:rPr lang="en-US" smtClean="0"/>
              <a:pPr/>
              <a:t>13</a:t>
            </a:fld>
            <a:endParaRPr lang="en-US"/>
          </a:p>
        </p:txBody>
      </p:sp>
    </p:spTree>
    <p:extLst>
      <p:ext uri="{BB962C8B-B14F-4D97-AF65-F5344CB8AC3E}">
        <p14:creationId xmlns:p14="http://schemas.microsoft.com/office/powerpoint/2010/main" val="52421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DC3D392-1338-4677-A8B6-C28E416BCA29}" type="slidenum">
              <a:rPr lang="en-US" smtClean="0"/>
              <a:pPr>
                <a:defRPr/>
              </a:pPr>
              <a:t>‹#›</a:t>
            </a:fld>
            <a:endParaRPr lang="en-US"/>
          </a:p>
        </p:txBody>
      </p:sp>
    </p:spTree>
    <p:extLst>
      <p:ext uri="{BB962C8B-B14F-4D97-AF65-F5344CB8AC3E}">
        <p14:creationId xmlns:p14="http://schemas.microsoft.com/office/powerpoint/2010/main" val="4257821990"/>
      </p:ext>
    </p:extLst>
  </p:cSld>
  <p:clrMapOvr>
    <a:masterClrMapping/>
  </p:clrMapOvr>
  <p:transition spd="slow">
    <p:wipe/>
    <p:sndAc>
      <p:end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0032452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51317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588624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15704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9940735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35870C-E371-4A79-9C85-A37B25BFBE5A}" type="slidenum">
              <a:rPr lang="en-US" smtClean="0"/>
              <a:pPr>
                <a:defRPr/>
              </a:pPr>
              <a:t>‹#›</a:t>
            </a:fld>
            <a:endParaRPr lang="en-US"/>
          </a:p>
        </p:txBody>
      </p:sp>
    </p:spTree>
    <p:extLst>
      <p:ext uri="{BB962C8B-B14F-4D97-AF65-F5344CB8AC3E}">
        <p14:creationId xmlns:p14="http://schemas.microsoft.com/office/powerpoint/2010/main" val="2079922034"/>
      </p:ext>
    </p:extLst>
  </p:cSld>
  <p:clrMapOvr>
    <a:masterClrMapping/>
  </p:clrMapOvr>
  <p:transition spd="slow">
    <p:wipe/>
    <p:sndAc>
      <p:end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A3AE7B0-B7CE-477B-BBB2-58E22788D9E0}" type="slidenum">
              <a:rPr lang="en-US" smtClean="0"/>
              <a:pPr>
                <a:defRPr/>
              </a:pPr>
              <a:t>‹#›</a:t>
            </a:fld>
            <a:endParaRPr lang="en-US"/>
          </a:p>
        </p:txBody>
      </p:sp>
    </p:spTree>
    <p:extLst>
      <p:ext uri="{BB962C8B-B14F-4D97-AF65-F5344CB8AC3E}">
        <p14:creationId xmlns:p14="http://schemas.microsoft.com/office/powerpoint/2010/main" val="1544025764"/>
      </p:ext>
    </p:extLst>
  </p:cSld>
  <p:clrMapOvr>
    <a:masterClrMapping/>
  </p:clrMapOvr>
  <p:transition spd="slow">
    <p:wipe/>
    <p:sndAc>
      <p:end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4"/>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4A5D5CDA-1191-44B1-9B09-834323934C48}" type="slidenum">
              <a:rPr lang="en-US"/>
              <a:pPr>
                <a:defRPr/>
              </a:pPr>
              <a:t>‹#›</a:t>
            </a:fld>
            <a:endParaRPr lang="en-US"/>
          </a:p>
        </p:txBody>
      </p:sp>
    </p:spTree>
    <p:extLst>
      <p:ext uri="{BB962C8B-B14F-4D97-AF65-F5344CB8AC3E}">
        <p14:creationId xmlns:p14="http://schemas.microsoft.com/office/powerpoint/2010/main" val="1793623983"/>
      </p:ext>
    </p:extLst>
  </p:cSld>
  <p:clrMapOvr>
    <a:masterClrMapping/>
  </p:clrMapOvr>
  <p:transition spd="slow">
    <p:wipe/>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40815B6-AF67-4C92-82CD-6FC44D855712}" type="slidenum">
              <a:rPr lang="en-US" smtClean="0"/>
              <a:pPr>
                <a:defRPr/>
              </a:pPr>
              <a:t>‹#›</a:t>
            </a:fld>
            <a:endParaRPr lang="en-US"/>
          </a:p>
        </p:txBody>
      </p:sp>
    </p:spTree>
    <p:extLst>
      <p:ext uri="{BB962C8B-B14F-4D97-AF65-F5344CB8AC3E}">
        <p14:creationId xmlns:p14="http://schemas.microsoft.com/office/powerpoint/2010/main" val="2365478244"/>
      </p:ext>
    </p:extLst>
  </p:cSld>
  <p:clrMapOvr>
    <a:masterClrMapping/>
  </p:clrMapOvr>
  <p:transition spd="slow">
    <p:wipe/>
    <p:sndAc>
      <p:end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F94421-A2F8-4123-A143-D72F3B950DB0}" type="slidenum">
              <a:rPr lang="en-US" smtClean="0"/>
              <a:pPr>
                <a:defRPr/>
              </a:pPr>
              <a:t>‹#›</a:t>
            </a:fld>
            <a:endParaRPr lang="en-US"/>
          </a:p>
        </p:txBody>
      </p:sp>
    </p:spTree>
    <p:extLst>
      <p:ext uri="{BB962C8B-B14F-4D97-AF65-F5344CB8AC3E}">
        <p14:creationId xmlns:p14="http://schemas.microsoft.com/office/powerpoint/2010/main" val="2371754883"/>
      </p:ext>
    </p:extLst>
  </p:cSld>
  <p:clrMapOvr>
    <a:masterClrMapping/>
  </p:clrMapOvr>
  <p:transition spd="slow">
    <p:wipe/>
    <p:sndAc>
      <p:end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98ABB68-BC50-4FAA-84DE-598F79849270}" type="slidenum">
              <a:rPr lang="en-US" smtClean="0"/>
              <a:pPr>
                <a:defRPr/>
              </a:pPr>
              <a:t>‹#›</a:t>
            </a:fld>
            <a:endParaRPr lang="en-US"/>
          </a:p>
        </p:txBody>
      </p:sp>
    </p:spTree>
    <p:extLst>
      <p:ext uri="{BB962C8B-B14F-4D97-AF65-F5344CB8AC3E}">
        <p14:creationId xmlns:p14="http://schemas.microsoft.com/office/powerpoint/2010/main" val="456700627"/>
      </p:ext>
    </p:extLst>
  </p:cSld>
  <p:clrMapOvr>
    <a:masterClrMapping/>
  </p:clrMapOvr>
  <p:transition spd="slow">
    <p:wipe/>
    <p:sndAc>
      <p:end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82798F3-149A-4C88-9992-CF26C95A588D}" type="slidenum">
              <a:rPr lang="en-US" smtClean="0"/>
              <a:pPr>
                <a:defRPr/>
              </a:pPr>
              <a:t>‹#›</a:t>
            </a:fld>
            <a:endParaRPr lang="en-US"/>
          </a:p>
        </p:txBody>
      </p:sp>
    </p:spTree>
    <p:extLst>
      <p:ext uri="{BB962C8B-B14F-4D97-AF65-F5344CB8AC3E}">
        <p14:creationId xmlns:p14="http://schemas.microsoft.com/office/powerpoint/2010/main" val="1393749874"/>
      </p:ext>
    </p:extLst>
  </p:cSld>
  <p:clrMapOvr>
    <a:masterClrMapping/>
  </p:clrMapOvr>
  <p:transition spd="slow">
    <p:wipe/>
    <p:sndAc>
      <p:end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DDD5DDD-7A17-4754-88A8-63C346CEB340}" type="slidenum">
              <a:rPr lang="en-US" smtClean="0"/>
              <a:pPr>
                <a:defRPr/>
              </a:pPr>
              <a:t>‹#›</a:t>
            </a:fld>
            <a:endParaRPr lang="en-US"/>
          </a:p>
        </p:txBody>
      </p:sp>
    </p:spTree>
    <p:extLst>
      <p:ext uri="{BB962C8B-B14F-4D97-AF65-F5344CB8AC3E}">
        <p14:creationId xmlns:p14="http://schemas.microsoft.com/office/powerpoint/2010/main" val="3956629827"/>
      </p:ext>
    </p:extLst>
  </p:cSld>
  <p:clrMapOvr>
    <a:masterClrMapping/>
  </p:clrMapOvr>
  <p:transition spd="slow">
    <p:wipe/>
    <p:sndAc>
      <p:end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C4F559C-383A-4B1A-94D1-833C16B652F9}" type="slidenum">
              <a:rPr lang="en-US" smtClean="0"/>
              <a:pPr>
                <a:defRPr/>
              </a:pPr>
              <a:t>‹#›</a:t>
            </a:fld>
            <a:endParaRPr lang="en-US"/>
          </a:p>
        </p:txBody>
      </p:sp>
    </p:spTree>
    <p:extLst>
      <p:ext uri="{BB962C8B-B14F-4D97-AF65-F5344CB8AC3E}">
        <p14:creationId xmlns:p14="http://schemas.microsoft.com/office/powerpoint/2010/main" val="1657524111"/>
      </p:ext>
    </p:extLst>
  </p:cSld>
  <p:clrMapOvr>
    <a:masterClrMapping/>
  </p:clrMapOvr>
  <p:transition spd="slow">
    <p:wipe/>
    <p:sndAc>
      <p:end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040C994-F661-4475-94F3-E13843F50887}" type="slidenum">
              <a:rPr lang="en-US" smtClean="0"/>
              <a:pPr>
                <a:defRPr/>
              </a:pPr>
              <a:t>‹#›</a:t>
            </a:fld>
            <a:endParaRPr lang="en-US"/>
          </a:p>
        </p:txBody>
      </p:sp>
    </p:spTree>
    <p:extLst>
      <p:ext uri="{BB962C8B-B14F-4D97-AF65-F5344CB8AC3E}">
        <p14:creationId xmlns:p14="http://schemas.microsoft.com/office/powerpoint/2010/main" val="748367543"/>
      </p:ext>
    </p:extLst>
  </p:cSld>
  <p:clrMapOvr>
    <a:masterClrMapping/>
  </p:clrMapOvr>
  <p:transition spd="slow">
    <p:wipe/>
    <p:sndAc>
      <p:end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hongthanh0874.violet.vn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08804FB-16AB-4C9F-8EF8-DF40A953A076}" type="slidenum">
              <a:rPr lang="en-US" smtClean="0"/>
              <a:pPr>
                <a:defRPr/>
              </a:pPr>
              <a:t>‹#›</a:t>
            </a:fld>
            <a:endParaRPr lang="en-US"/>
          </a:p>
        </p:txBody>
      </p:sp>
    </p:spTree>
    <p:extLst>
      <p:ext uri="{BB962C8B-B14F-4D97-AF65-F5344CB8AC3E}">
        <p14:creationId xmlns:p14="http://schemas.microsoft.com/office/powerpoint/2010/main" val="1374627927"/>
      </p:ext>
    </p:extLst>
  </p:cSld>
  <p:clrMapOvr>
    <a:masterClrMapping/>
  </p:clrMapOvr>
  <p:transition spd="slow">
    <p:wipe/>
    <p:sndAc>
      <p:end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47892F-1EC1-402A-A5C3-7573BAF563BE}" type="datetimeFigureOut">
              <a:rPr lang="en-US" smtClean="0"/>
              <a:pPr/>
              <a:t>11/12/2023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605D4E-5999-42A7-947F-9DAFA66F50BA}" type="slidenum">
              <a:rPr lang="en-US" smtClean="0"/>
              <a:pPr/>
              <a:t>‹#›</a:t>
            </a:fld>
            <a:endParaRPr lang="en-US"/>
          </a:p>
        </p:txBody>
      </p:sp>
      <p:pic>
        <p:nvPicPr>
          <p:cNvPr id="18" name="Picture 7" descr="FSB_Background3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196049"/>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Lst>
  <p:transition spd="slow">
    <p:wipe/>
    <p:sndAc>
      <p:endSnd/>
    </p:sndAc>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gif"/><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2.mp4"/><Relationship Id="rId7" Type="http://schemas.openxmlformats.org/officeDocument/2006/relationships/image" Target="../media/image7.gi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video" Target="../media/media2.mp4"/><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gif"/><Relationship Id="rId3" Type="http://schemas.microsoft.com/office/2007/relationships/media" Target="../media/media2.mp4"/><Relationship Id="rId7" Type="http://schemas.openxmlformats.org/officeDocument/2006/relationships/audio" Target="../media/audio1.wav"/><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2.xml"/><Relationship Id="rId5" Type="http://schemas.openxmlformats.org/officeDocument/2006/relationships/slideLayout" Target="../slideLayouts/slideLayout7.xml"/><Relationship Id="rId10" Type="http://schemas.openxmlformats.org/officeDocument/2006/relationships/image" Target="../media/image9.png"/><Relationship Id="rId4" Type="http://schemas.openxmlformats.org/officeDocument/2006/relationships/video" Target="../media/media2.mp4"/><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2" descr="https://toigingiuvedep.vn/wp-content/uploads/2021/04/hinh-nen-slide-dep-nhat-cho-bai-thuyet-trinh.jpg"/>
          <p:cNvSpPr>
            <a:spLocks noChangeAspect="1" noChangeArrowheads="1"/>
          </p:cNvSpPr>
          <p:nvPr/>
        </p:nvSpPr>
        <p:spPr bwMode="auto">
          <a:xfrm>
            <a:off x="2783681" y="748905"/>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5124" name="AutoShape 4" descr="https://toigingiuvedep.vn/wp-content/uploads/2021/04/hinh-nen-slide-dep-nhat-cho-bai-thuyet-trinh.jpg"/>
          <p:cNvSpPr>
            <a:spLocks noChangeAspect="1" noChangeArrowheads="1"/>
          </p:cNvSpPr>
          <p:nvPr/>
        </p:nvSpPr>
        <p:spPr bwMode="auto">
          <a:xfrm>
            <a:off x="2897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5" name="Rectangle 4"/>
          <p:cNvSpPr/>
          <p:nvPr/>
        </p:nvSpPr>
        <p:spPr>
          <a:xfrm>
            <a:off x="2430865" y="1821648"/>
            <a:ext cx="7372351" cy="646331"/>
          </a:xfrm>
          <a:prstGeom prst="rect">
            <a:avLst/>
          </a:prstGeom>
          <a:solidFill>
            <a:schemeClr val="accent6">
              <a:lumMod val="20000"/>
              <a:lumOff val="80000"/>
              <a:alpha val="57000"/>
            </a:schemeClr>
          </a:solid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LUYỆN TỪ VÀ CÂU</a:t>
            </a:r>
            <a:endParaRPr lang="en-US" sz="3600" b="1" dirty="0">
              <a:ln w="11430"/>
              <a:solidFill>
                <a:srgbClr val="0000FF"/>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3505200"/>
            <a:ext cx="2068513"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5"/>
          <p:cNvSpPr>
            <a:spLocks noChangeArrowheads="1" noChangeShapeType="1" noTextEdit="1"/>
          </p:cNvSpPr>
          <p:nvPr/>
        </p:nvSpPr>
        <p:spPr bwMode="auto">
          <a:xfrm>
            <a:off x="3733950" y="2717804"/>
            <a:ext cx="4630129" cy="9261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200" b="1" kern="10" spc="640" dirty="0" smtClean="0">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ĐẠI TỪ XƯNG HÔ</a:t>
            </a:r>
            <a:endParaRPr lang="vi-VN" sz="3200" b="1" kern="10" spc="640" dirty="0" smtClean="0">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118763"/>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23" presetClass="emph" presetSubtype="0" repeatCount="indefinite" fill="hold" nodeType="withEffect">
                                  <p:stCondLst>
                                    <p:cond delay="0"/>
                                  </p:stCondLst>
                                  <p:childTnLst>
                                    <p:animClr clrSpc="hsl" dir="cw">
                                      <p:cBhvr override="childStyle">
                                        <p:cTn id="9" dur="1000" fill="hold"/>
                                        <p:tgtEl>
                                          <p:spTgt spid="23"/>
                                        </p:tgtEl>
                                        <p:attrNameLst>
                                          <p:attrName>style.color</p:attrName>
                                        </p:attrNameLst>
                                      </p:cBhvr>
                                      <p:by>
                                        <p:hsl h="10842353" s="0" l="0"/>
                                      </p:by>
                                    </p:animClr>
                                    <p:animClr clrSpc="hsl" dir="cw">
                                      <p:cBhvr>
                                        <p:cTn id="10" dur="1000" fill="hold"/>
                                        <p:tgtEl>
                                          <p:spTgt spid="23"/>
                                        </p:tgtEl>
                                        <p:attrNameLst>
                                          <p:attrName>fillcolor</p:attrName>
                                        </p:attrNameLst>
                                      </p:cBhvr>
                                      <p:by>
                                        <p:hsl h="10842353" s="0" l="0"/>
                                      </p:by>
                                    </p:animClr>
                                    <p:animClr clrSpc="hsl" dir="cw">
                                      <p:cBhvr>
                                        <p:cTn id="11" dur="1000" fill="hold"/>
                                        <p:tgtEl>
                                          <p:spTgt spid="23"/>
                                        </p:tgtEl>
                                        <p:attrNameLst>
                                          <p:attrName>stroke.color</p:attrName>
                                        </p:attrNameLst>
                                      </p:cBhvr>
                                      <p:by>
                                        <p:hsl h="10842353" s="0" l="0"/>
                                      </p:by>
                                    </p:animClr>
                                    <p:set>
                                      <p:cBhvr>
                                        <p:cTn id="12" dur="1000" fill="hold"/>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loud Callout 4"/>
          <p:cNvSpPr/>
          <p:nvPr/>
        </p:nvSpPr>
        <p:spPr>
          <a:xfrm>
            <a:off x="609600" y="29308"/>
            <a:ext cx="11201400" cy="1875692"/>
          </a:xfrm>
          <a:prstGeom prst="cloud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Times New Roman" panose="02020603050405020304" pitchFamily="18" charset="0"/>
                <a:cs typeface="Times New Roman" panose="02020603050405020304" pitchFamily="18" charset="0"/>
              </a:rPr>
              <a:t>AI NHANH HƠN?</a:t>
            </a:r>
            <a:endParaRPr lang="en-US" sz="6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98586" y="2209800"/>
            <a:ext cx="11429999" cy="2062103"/>
          </a:xfrm>
          <a:prstGeom prst="rect">
            <a:avLst/>
          </a:prstGeom>
          <a:noFill/>
        </p:spPr>
        <p:txBody>
          <a:bodyPr wrap="square" rtlCol="0">
            <a:spAutoFit/>
          </a:bodyPr>
          <a:lstStyle/>
          <a:p>
            <a:pPr algn="just"/>
            <a:r>
              <a:rPr lang="en-US" sz="3200" b="1" dirty="0" smtClean="0">
                <a:latin typeface="Times New Roman" panose="02020603050405020304" pitchFamily="18" charset="0"/>
                <a:cs typeface="Times New Roman" panose="02020603050405020304" pitchFamily="18" charset="0"/>
              </a:rPr>
              <a:t>LUẬT CHƠI NHƯ SAU: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mỗi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thể</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điền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nhiều</a:t>
            </a:r>
            <a:r>
              <a:rPr lang="en-US" sz="3200" b="1" dirty="0" smtClean="0">
                <a:latin typeface="Times New Roman" panose="02020603050405020304" pitchFamily="18" charset="0"/>
                <a:cs typeface="Times New Roman" panose="02020603050405020304" pitchFamily="18" charset="0"/>
              </a:rPr>
              <a:t> ô </a:t>
            </a:r>
            <a:r>
              <a:rPr lang="en-US" sz="3200" b="1" dirty="0" err="1" smtClean="0">
                <a:latin typeface="Times New Roman" panose="02020603050405020304" pitchFamily="18" charset="0"/>
                <a:cs typeface="Times New Roman" panose="02020603050405020304" pitchFamily="18" charset="0"/>
              </a:rPr>
              <a:t>trống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a:t>
            </a:r>
            <a:r>
              <a:rPr lang="en-US" sz="3200" b="1" dirty="0" err="1" smtClean="0">
                <a:latin typeface="Times New Roman" panose="02020603050405020304" pitchFamily="18" charset="0"/>
                <a:cs typeface="Times New Roman" panose="02020603050405020304" pitchFamily="18" charset="0"/>
              </a:rPr>
              <a: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đoạn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Cô</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đánh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thứ</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ô </a:t>
            </a:r>
            <a:r>
              <a:rPr lang="en-US" sz="3200" b="1" dirty="0" err="1" smtClean="0">
                <a:latin typeface="Times New Roman" panose="02020603050405020304" pitchFamily="18" charset="0"/>
                <a:cs typeface="Times New Roman" panose="02020603050405020304" pitchFamily="18" charset="0"/>
              </a:rPr>
              <a:t>trống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trong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hãy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đáp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từng</a:t>
            </a:r>
            <a:r>
              <a:rPr lang="en-US" sz="3200" b="1" dirty="0" smtClean="0">
                <a:latin typeface="Times New Roman" panose="02020603050405020304" pitchFamily="18" charset="0"/>
                <a:cs typeface="Times New Roman" panose="02020603050405020304" pitchFamily="18" charset="0"/>
              </a:rPr>
              <a:t> ô </a:t>
            </a:r>
            <a:r>
              <a:rPr lang="en-US" sz="3200" b="1" dirty="0" err="1" smtClean="0">
                <a:latin typeface="Times New Roman" panose="02020603050405020304" pitchFamily="18" charset="0"/>
                <a:cs typeface="Times New Roman" panose="02020603050405020304" pitchFamily="18" charset="0"/>
              </a:rPr>
              <a:t>trống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mỗi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hỏi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5 </a:t>
            </a:r>
            <a:r>
              <a:rPr lang="en-US" sz="3200" b="1" dirty="0" err="1" smtClean="0">
                <a:latin typeface="Times New Roman" panose="02020603050405020304" pitchFamily="18" charset="0"/>
                <a:cs typeface="Times New Roman" panose="02020603050405020304" pitchFamily="18" charset="0"/>
              </a:rPr>
              <a:t>giây</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035019"/>
      </p:ext>
    </p:extLst>
  </p:cSld>
  <p:clrMapOvr>
    <a:masterClrMapping/>
  </p:clrMapOvr>
  <p:transition spd="slow">
    <p:wipe/>
    <p:sndAc>
      <p:end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29000" y="24825"/>
            <a:ext cx="5943600" cy="584775"/>
          </a:xfrm>
          <a:prstGeom prst="rect">
            <a:avLst/>
          </a:prstGeom>
          <a:solidFill>
            <a:srgbClr val="DDFFFF"/>
          </a:solidFill>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CHƠI: AI NHANH HƠN?</a:t>
            </a:r>
          </a:p>
        </p:txBody>
      </p:sp>
      <p:grpSp>
        <p:nvGrpSpPr>
          <p:cNvPr id="10" name="Group 9"/>
          <p:cNvGrpSpPr/>
          <p:nvPr/>
        </p:nvGrpSpPr>
        <p:grpSpPr>
          <a:xfrm>
            <a:off x="12185" y="791520"/>
            <a:ext cx="6827205" cy="5990280"/>
            <a:chOff x="56870" y="863530"/>
            <a:chExt cx="11906531" cy="5522358"/>
          </a:xfrm>
          <a:solidFill>
            <a:srgbClr val="FFFF00"/>
          </a:solidFill>
        </p:grpSpPr>
        <p:sp>
          <p:nvSpPr>
            <p:cNvPr id="11" name="Text Box 8"/>
            <p:cNvSpPr txBox="1">
              <a:spLocks noChangeArrowheads="1"/>
            </p:cNvSpPr>
            <p:nvPr/>
          </p:nvSpPr>
          <p:spPr bwMode="auto">
            <a:xfrm>
              <a:off x="56873" y="863530"/>
              <a:ext cx="11906528" cy="4355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dirty="0" smtClean="0">
                  <a:solidFill>
                    <a:schemeClr val="tx1"/>
                  </a:solidFill>
                  <a:latin typeface="Arial" panose="020B0604020202020204" pitchFamily="34" charset="0"/>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hốt</a:t>
              </a:r>
              <a:r>
                <a:rPr lang="en-US" altLang="en-US" sz="2400" b="1" dirty="0">
                  <a:solidFill>
                    <a:schemeClr val="tx1"/>
                  </a:solidFill>
                </a:rPr>
                <a:t> </a:t>
              </a:r>
              <a:r>
                <a:rPr lang="en-US" altLang="en-US" sz="2400" b="1" dirty="0" err="1">
                  <a:solidFill>
                    <a:schemeClr val="tx1"/>
                  </a:solidFill>
                </a:rPr>
                <a:t>hoảng</a:t>
              </a:r>
              <a:r>
                <a:rPr lang="en-US" altLang="en-US" sz="2400" b="1" dirty="0">
                  <a:solidFill>
                    <a:schemeClr val="tx1"/>
                  </a:solidFill>
                </a:rPr>
                <a:t> </a:t>
              </a:r>
              <a:r>
                <a:rPr lang="en-US" altLang="en-US" sz="2400" b="1" dirty="0" err="1">
                  <a:solidFill>
                    <a:schemeClr val="tx1"/>
                  </a:solidFill>
                </a:rPr>
                <a:t>kể</a:t>
              </a:r>
              <a:r>
                <a:rPr lang="en-US" altLang="en-US" sz="2400" b="1" dirty="0">
                  <a:solidFill>
                    <a:schemeClr val="tx1"/>
                  </a:solidFill>
                </a:rPr>
                <a:t> </a:t>
              </a:r>
              <a:r>
                <a:rPr lang="en-US" altLang="en-US" sz="2400" b="1" dirty="0" err="1">
                  <a:solidFill>
                    <a:schemeClr val="tx1"/>
                  </a:solidFill>
                </a:rPr>
                <a:t>với</a:t>
              </a:r>
              <a:r>
                <a:rPr lang="en-US" altLang="en-US" sz="2400" b="1" dirty="0">
                  <a:solidFill>
                    <a:schemeClr val="tx1"/>
                  </a:solidFill>
                </a:rPr>
                <a:t> </a:t>
              </a:r>
              <a:r>
                <a:rPr lang="en-US" altLang="en-US" sz="2400" b="1" dirty="0" err="1">
                  <a:solidFill>
                    <a:schemeClr val="tx1"/>
                  </a:solidFill>
                </a:rPr>
                <a:t>các</a:t>
              </a:r>
              <a:r>
                <a:rPr lang="en-US" altLang="en-US" sz="2400" b="1" dirty="0">
                  <a:solidFill>
                    <a:schemeClr val="tx1"/>
                  </a:solidFill>
                </a:rPr>
                <a:t> </a:t>
              </a:r>
              <a:r>
                <a:rPr lang="en-US" altLang="en-US" sz="2400" b="1" dirty="0" err="1">
                  <a:solidFill>
                    <a:schemeClr val="tx1"/>
                  </a:solidFill>
                </a:rPr>
                <a:t>bạn</a:t>
              </a:r>
              <a:r>
                <a:rPr lang="en-US" altLang="en-US" sz="2400" b="1" dirty="0">
                  <a:solidFill>
                    <a:schemeClr val="tx1"/>
                  </a:solidFill>
                </a:rPr>
                <a:t>:</a:t>
              </a:r>
            </a:p>
          </p:txBody>
        </p:sp>
        <p:sp>
          <p:nvSpPr>
            <p:cNvPr id="12" name="Text Box 10"/>
            <p:cNvSpPr txBox="1">
              <a:spLocks noChangeArrowheads="1"/>
            </p:cNvSpPr>
            <p:nvPr/>
          </p:nvSpPr>
          <p:spPr bwMode="auto">
            <a:xfrm>
              <a:off x="56872" y="1289839"/>
              <a:ext cx="11906528" cy="224150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dirty="0" smtClean="0">
                  <a:solidFill>
                    <a:schemeClr val="tx1"/>
                  </a:solidFill>
                  <a:latin typeface="Arial" panose="020B0604020202020204" pitchFamily="34" charset="0"/>
                </a:rPr>
                <a:t>   - </a:t>
              </a:r>
              <a:r>
                <a:rPr lang="en-US" altLang="en-US" sz="2400" b="1" i="1" dirty="0" err="1" smtClean="0">
                  <a:solidFill>
                    <a:srgbClr val="FF0000"/>
                  </a:solidFill>
                </a:rPr>
                <a:t>Tôi</a:t>
              </a:r>
              <a:r>
                <a:rPr lang="en-US" altLang="en-US" sz="2400" b="1" dirty="0" smtClean="0">
                  <a:solidFill>
                    <a:schemeClr val="tx1"/>
                  </a:solidFill>
                </a:rPr>
                <a:t> </a:t>
              </a:r>
              <a:r>
                <a:rPr lang="en-US" altLang="en-US" sz="2400" b="1" dirty="0" err="1" smtClean="0">
                  <a:solidFill>
                    <a:schemeClr val="tx1"/>
                  </a:solidFill>
                </a:rPr>
                <a:t>và</a:t>
              </a:r>
              <a:r>
                <a:rPr lang="en-US" altLang="en-US" sz="2400" b="1" dirty="0" smtClean="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đang</a:t>
              </a:r>
              <a:r>
                <a:rPr lang="en-US" altLang="en-US" sz="2400" b="1" dirty="0">
                  <a:solidFill>
                    <a:schemeClr val="tx1"/>
                  </a:solidFill>
                </a:rPr>
                <a:t> bay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con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lớn</a:t>
              </a:r>
              <a:r>
                <a:rPr lang="en-US" altLang="en-US" sz="2400" b="1" dirty="0">
                  <a:solidFill>
                    <a:schemeClr val="tx1"/>
                  </a:solidFill>
                </a:rPr>
                <a:t>, </a:t>
              </a:r>
              <a:r>
                <a:rPr lang="en-US" altLang="en-US" sz="2400" b="1" dirty="0" err="1">
                  <a:solidFill>
                    <a:schemeClr val="tx1"/>
                  </a:solidFill>
                </a:rPr>
                <a:t>chợt</a:t>
              </a:r>
              <a:r>
                <a:rPr lang="en-US" altLang="en-US" sz="2400" b="1" dirty="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gọi</a:t>
              </a:r>
              <a:r>
                <a:rPr lang="en-US" altLang="en-US" sz="2400" b="1" dirty="0" smtClean="0">
                  <a:solidFill>
                    <a:schemeClr val="tx1"/>
                  </a:solidFill>
                </a:rPr>
                <a:t>: “</a:t>
              </a:r>
              <a:r>
                <a:rPr lang="en-US" altLang="en-US" sz="2400" b="1" dirty="0" err="1" smtClean="0">
                  <a:solidFill>
                    <a:schemeClr val="tx1"/>
                  </a:solidFill>
                </a:rPr>
                <a:t>Kìa</a:t>
              </a:r>
              <a:r>
                <a:rPr lang="en-US" altLang="en-US" sz="2400" b="1" dirty="0" smtClean="0">
                  <a:solidFill>
                    <a:schemeClr val="tx1"/>
                  </a:solidFill>
                </a:rPr>
                <a:t>, </a:t>
              </a:r>
              <a:r>
                <a:rPr lang="en-US" altLang="en-US" sz="2400" b="1" dirty="0" err="1" smtClean="0">
                  <a:solidFill>
                    <a:schemeClr val="tx1"/>
                  </a:solidFill>
                </a:rPr>
                <a:t>cái</a:t>
              </a:r>
              <a:r>
                <a:rPr lang="en-US" altLang="en-US" sz="2400" b="1" dirty="0" smtClean="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chống</a:t>
              </a:r>
              <a:r>
                <a:rPr lang="en-US" altLang="en-US" sz="2400" b="1" dirty="0">
                  <a:solidFill>
                    <a:schemeClr val="tx1"/>
                  </a:solidFill>
                </a:rPr>
                <a:t> </a:t>
              </a:r>
              <a:r>
                <a:rPr lang="en-US" altLang="en-US" sz="2400" b="1" dirty="0" err="1" smtClean="0">
                  <a:solidFill>
                    <a:schemeClr val="tx1"/>
                  </a:solidFill>
                </a:rPr>
                <a:t>trời</a:t>
              </a:r>
              <a:r>
                <a:rPr lang="en-US" altLang="en-US" sz="2400" b="1" dirty="0" smtClean="0">
                  <a:solidFill>
                    <a:schemeClr val="tx1"/>
                  </a:solidFill>
                </a:rPr>
                <a:t>.” </a:t>
              </a:r>
              <a:r>
                <a:rPr lang="en-US" altLang="en-US" sz="2400" b="1" i="1" dirty="0" err="1" smtClean="0">
                  <a:solidFill>
                    <a:srgbClr val="FF0000"/>
                  </a:solidFill>
                </a:rPr>
                <a:t>Tôi</a:t>
              </a:r>
              <a:r>
                <a:rPr lang="en-US" altLang="en-US" b="1" i="1" dirty="0">
                  <a:solidFill>
                    <a:srgbClr val="FF0000"/>
                  </a:solidFill>
                </a:rPr>
                <a:t> </a:t>
              </a:r>
              <a:r>
                <a:rPr lang="en-US" altLang="en-US" sz="2400" b="1" dirty="0" err="1" smtClean="0">
                  <a:solidFill>
                    <a:schemeClr val="tx1"/>
                  </a:solidFill>
                </a:rPr>
                <a:t>ngước</a:t>
              </a:r>
              <a:r>
                <a:rPr lang="en-US" altLang="en-US" sz="2400" b="1" dirty="0" smtClean="0">
                  <a:solidFill>
                    <a:schemeClr val="tx1"/>
                  </a:solidFill>
                </a:rPr>
                <a:t> </a:t>
              </a:r>
              <a:r>
                <a:rPr lang="en-US" altLang="en-US" sz="2400" b="1" dirty="0" err="1">
                  <a:solidFill>
                    <a:schemeClr val="tx1"/>
                  </a:solidFill>
                </a:rPr>
                <a:t>nhìn</a:t>
              </a:r>
              <a:r>
                <a:rPr lang="en-US" altLang="en-US" sz="2400" b="1" dirty="0">
                  <a:solidFill>
                    <a:schemeClr val="tx1"/>
                  </a:solidFill>
                </a:rPr>
                <a:t> </a:t>
              </a:r>
              <a:r>
                <a:rPr lang="en-US" altLang="en-US" sz="2400" b="1" dirty="0" err="1">
                  <a:solidFill>
                    <a:schemeClr val="tx1"/>
                  </a:solidFill>
                </a:rPr>
                <a:t>lên</a:t>
              </a:r>
              <a:r>
                <a:rPr lang="en-US" altLang="en-US" sz="2400" b="1" dirty="0">
                  <a:solidFill>
                    <a:schemeClr val="tx1"/>
                  </a:solidFill>
                </a:rPr>
                <a:t>. </a:t>
              </a:r>
              <a:r>
                <a:rPr lang="en-US" altLang="en-US" sz="2400" b="1" dirty="0" err="1">
                  <a:solidFill>
                    <a:schemeClr val="tx1"/>
                  </a:solidFill>
                </a:rPr>
                <a:t>Trước</a:t>
              </a:r>
              <a:r>
                <a:rPr lang="en-US" altLang="en-US" sz="2400" b="1" dirty="0">
                  <a:solidFill>
                    <a:schemeClr val="tx1"/>
                  </a:solidFill>
                </a:rPr>
                <a:t> </a:t>
              </a:r>
              <a:r>
                <a:rPr lang="en-US" altLang="en-US" sz="2400" b="1" dirty="0" err="1">
                  <a:solidFill>
                    <a:schemeClr val="tx1"/>
                  </a:solidFill>
                </a:rPr>
                <a:t>mắt</a:t>
              </a:r>
              <a:r>
                <a:rPr lang="en-US" altLang="en-US" sz="2400" b="1" dirty="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a:solidFill>
                    <a:schemeClr val="tx1"/>
                  </a:solidFill>
                </a:rPr>
                <a:t>thép</a:t>
              </a:r>
              <a:r>
                <a:rPr lang="en-US" altLang="en-US" sz="2400" b="1" dirty="0">
                  <a:solidFill>
                    <a:schemeClr val="tx1"/>
                  </a:solidFill>
                </a:rPr>
                <a:t>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nối</a:t>
              </a:r>
              <a:r>
                <a:rPr lang="en-US" altLang="en-US" sz="2400" b="1" dirty="0">
                  <a:solidFill>
                    <a:schemeClr val="tx1"/>
                  </a:solidFill>
                </a:rPr>
                <a:t> </a:t>
              </a:r>
              <a:r>
                <a:rPr lang="en-US" altLang="en-US" sz="2400" b="1" dirty="0" err="1">
                  <a:solidFill>
                    <a:schemeClr val="tx1"/>
                  </a:solidFill>
                </a:rPr>
                <a:t>nhau</a:t>
              </a:r>
              <a:r>
                <a:rPr lang="en-US" altLang="en-US" sz="2400" b="1" dirty="0">
                  <a:solidFill>
                    <a:schemeClr val="tx1"/>
                  </a:solidFill>
                </a:rPr>
                <a:t> </a:t>
              </a:r>
              <a:r>
                <a:rPr lang="en-US" altLang="en-US" sz="2400" b="1" dirty="0" err="1">
                  <a:solidFill>
                    <a:schemeClr val="tx1"/>
                  </a:solidFill>
                </a:rPr>
                <a:t>chạy</a:t>
              </a:r>
              <a:r>
                <a:rPr lang="en-US" altLang="en-US" sz="2400" b="1" dirty="0">
                  <a:solidFill>
                    <a:schemeClr val="tx1"/>
                  </a:solidFill>
                </a:rPr>
                <a:t> </a:t>
              </a:r>
              <a:r>
                <a:rPr lang="en-US" altLang="en-US" sz="2400" b="1" dirty="0" err="1">
                  <a:solidFill>
                    <a:schemeClr val="tx1"/>
                  </a:solidFill>
                </a:rPr>
                <a:t>vút</a:t>
              </a:r>
              <a:r>
                <a:rPr lang="en-US" altLang="en-US" sz="2400" b="1" dirty="0">
                  <a:solidFill>
                    <a:schemeClr val="tx1"/>
                  </a:solidFill>
                </a:rPr>
                <a:t> </a:t>
              </a:r>
              <a:r>
                <a:rPr lang="en-US" altLang="en-US" sz="2400" b="1" dirty="0" err="1">
                  <a:solidFill>
                    <a:schemeClr val="tx1"/>
                  </a:solidFill>
                </a:rPr>
                <a:t>tận</a:t>
              </a:r>
              <a:r>
                <a:rPr lang="en-US" altLang="en-US" sz="2400" b="1" dirty="0">
                  <a:solidFill>
                    <a:schemeClr val="tx1"/>
                  </a:solidFill>
                </a:rPr>
                <a:t> </a:t>
              </a:r>
              <a:r>
                <a:rPr lang="en-US" altLang="en-US" sz="2400" b="1" dirty="0" err="1">
                  <a:solidFill>
                    <a:schemeClr val="tx1"/>
                  </a:solidFill>
                </a:rPr>
                <a:t>mây</a:t>
              </a:r>
              <a:r>
                <a:rPr lang="en-US" altLang="en-US" sz="2400" b="1" dirty="0">
                  <a:solidFill>
                    <a:schemeClr val="tx1"/>
                  </a:solidFill>
                </a:rPr>
                <a:t> </a:t>
              </a:r>
              <a:r>
                <a:rPr lang="en-US" altLang="en-US" sz="2400" b="1" dirty="0" err="1">
                  <a:solidFill>
                    <a:schemeClr val="tx1"/>
                  </a:solidFill>
                </a:rPr>
                <a:t>xanh</a:t>
              </a:r>
              <a:r>
                <a:rPr lang="en-US" altLang="en-US" sz="2400" b="1" dirty="0">
                  <a:solidFill>
                    <a:schemeClr val="tx1"/>
                  </a:solidFill>
                </a:rPr>
                <a:t>. </a:t>
              </a:r>
              <a:r>
                <a:rPr lang="en-US" altLang="en-US" sz="2400" b="1" i="1" dirty="0" err="1" smtClean="0">
                  <a:solidFill>
                    <a:srgbClr val="FF0000"/>
                  </a:solidFill>
                </a:rPr>
                <a:t>Nó</a:t>
              </a:r>
              <a:r>
                <a:rPr lang="en-US" altLang="en-US" sz="2400" b="1" dirty="0" smtClean="0">
                  <a:solidFill>
                    <a:schemeClr val="tx1"/>
                  </a:solidFill>
                </a:rPr>
                <a:t> </a:t>
              </a:r>
              <a:r>
                <a:rPr lang="en-US" altLang="en-US" sz="2400" b="1" dirty="0" err="1">
                  <a:solidFill>
                    <a:schemeClr val="tx1"/>
                  </a:solidFill>
                </a:rPr>
                <a:t>tựa</a:t>
              </a:r>
              <a:r>
                <a:rPr lang="en-US" altLang="en-US" sz="2400" b="1" dirty="0">
                  <a:solidFill>
                    <a:schemeClr val="tx1"/>
                  </a:solidFill>
                </a:rPr>
                <a:t> </a:t>
              </a:r>
              <a:r>
                <a:rPr lang="en-US" altLang="en-US" sz="2400" b="1" dirty="0" err="1">
                  <a:solidFill>
                    <a:schemeClr val="tx1"/>
                  </a:solidFill>
                </a:rPr>
                <a:t>như</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cầu</a:t>
              </a:r>
              <a:r>
                <a:rPr lang="en-US" altLang="en-US" sz="2400" b="1" dirty="0">
                  <a:solidFill>
                    <a:schemeClr val="tx1"/>
                  </a:solidFill>
                </a:rPr>
                <a:t> </a:t>
              </a:r>
              <a:r>
                <a:rPr lang="en-US" altLang="en-US" sz="2400" b="1" dirty="0" err="1">
                  <a:solidFill>
                    <a:schemeClr val="tx1"/>
                  </a:solidFill>
                </a:rPr>
                <a:t>xe</a:t>
              </a:r>
              <a:r>
                <a:rPr lang="en-US" altLang="en-US" sz="2400" b="1" dirty="0">
                  <a:solidFill>
                    <a:schemeClr val="tx1"/>
                  </a:solidFill>
                </a:rPr>
                <a:t> </a:t>
              </a:r>
              <a:r>
                <a:rPr lang="en-US" altLang="en-US" sz="2400" b="1" dirty="0" err="1">
                  <a:solidFill>
                    <a:schemeClr val="tx1"/>
                  </a:solidFill>
                </a:rPr>
                <a:t>lửa</a:t>
              </a:r>
              <a:r>
                <a:rPr lang="en-US" altLang="en-US" sz="2400" b="1" dirty="0">
                  <a:solidFill>
                    <a:schemeClr val="tx1"/>
                  </a:solidFill>
                </a:rPr>
                <a:t> </a:t>
              </a:r>
              <a:r>
                <a:rPr lang="en-US" altLang="en-US" sz="2400" b="1" dirty="0" err="1">
                  <a:solidFill>
                    <a:schemeClr val="tx1"/>
                  </a:solidFill>
                </a:rPr>
                <a:t>đồ</a:t>
              </a:r>
              <a:r>
                <a:rPr lang="en-US" altLang="en-US" sz="2400" b="1" dirty="0">
                  <a:solidFill>
                    <a:schemeClr val="tx1"/>
                  </a:solidFill>
                </a:rPr>
                <a:t> </a:t>
              </a:r>
              <a:r>
                <a:rPr lang="en-US" altLang="en-US" sz="2400" b="1" dirty="0" err="1">
                  <a:solidFill>
                    <a:schemeClr val="tx1"/>
                  </a:solidFill>
                </a:rPr>
                <a:t>sộ</a:t>
              </a:r>
              <a:r>
                <a:rPr lang="en-US" altLang="en-US" sz="2400" b="1" dirty="0">
                  <a:solidFill>
                    <a:schemeClr val="tx1"/>
                  </a:solidFill>
                </a:rPr>
                <a:t> </a:t>
              </a:r>
              <a:r>
                <a:rPr lang="en-US" altLang="en-US" sz="2400" b="1" dirty="0" err="1">
                  <a:solidFill>
                    <a:schemeClr val="tx1"/>
                  </a:solidFill>
                </a:rPr>
                <a:t>không</a:t>
              </a:r>
              <a:r>
                <a:rPr lang="en-US" altLang="en-US" sz="2400" b="1" dirty="0">
                  <a:solidFill>
                    <a:schemeClr val="tx1"/>
                  </a:solidFill>
                </a:rPr>
                <a:t> </a:t>
              </a:r>
              <a:r>
                <a:rPr lang="en-US" altLang="en-US" sz="2400" b="1" dirty="0" err="1">
                  <a:solidFill>
                    <a:schemeClr val="tx1"/>
                  </a:solidFill>
                </a:rPr>
                <a:t>phải</a:t>
              </a:r>
              <a:r>
                <a:rPr lang="en-US" altLang="en-US" sz="2400" b="1" dirty="0">
                  <a:solidFill>
                    <a:schemeClr val="tx1"/>
                  </a:solidFill>
                </a:rPr>
                <a:t> </a:t>
              </a:r>
              <a:r>
                <a:rPr lang="en-US" altLang="en-US" sz="2400" b="1" dirty="0" err="1">
                  <a:solidFill>
                    <a:schemeClr val="tx1"/>
                  </a:solidFill>
                </a:rPr>
                <a:t>bắc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 </a:t>
              </a:r>
              <a:r>
                <a:rPr lang="en-US" altLang="en-US" sz="2400" b="1" dirty="0" err="1">
                  <a:solidFill>
                    <a:schemeClr val="tx1"/>
                  </a:solidFill>
                </a:rPr>
                <a:t>đứng</a:t>
              </a:r>
              <a:r>
                <a:rPr lang="en-US" altLang="en-US" sz="2400" b="1" dirty="0">
                  <a:solidFill>
                    <a:schemeClr val="tx1"/>
                  </a:solidFill>
                </a:rPr>
                <a:t> </a:t>
              </a:r>
              <a:r>
                <a:rPr lang="en-US" altLang="en-US" sz="2400" b="1" dirty="0" err="1">
                  <a:solidFill>
                    <a:schemeClr val="tx1"/>
                  </a:solidFill>
                </a:rPr>
                <a:t>trên</a:t>
              </a:r>
              <a:r>
                <a:rPr lang="en-US" altLang="en-US" sz="2400" b="1" dirty="0">
                  <a:solidFill>
                    <a:schemeClr val="tx1"/>
                  </a:solidFill>
                </a:rPr>
                <a:t> </a:t>
              </a:r>
              <a:r>
                <a:rPr lang="en-US" altLang="en-US" sz="2400" b="1" dirty="0" err="1">
                  <a:solidFill>
                    <a:schemeClr val="tx1"/>
                  </a:solidFill>
                </a:rPr>
                <a:t>trời</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a:t>
              </a:r>
            </a:p>
          </p:txBody>
        </p:sp>
        <p:sp>
          <p:nvSpPr>
            <p:cNvPr id="13" name="Text Box 11"/>
            <p:cNvSpPr txBox="1">
              <a:spLocks noChangeArrowheads="1"/>
            </p:cNvSpPr>
            <p:nvPr/>
          </p:nvSpPr>
          <p:spPr bwMode="auto">
            <a:xfrm>
              <a:off x="56870" y="3398733"/>
              <a:ext cx="11906529"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rPr>
                <a:t>   </a:t>
              </a:r>
              <a:r>
                <a:rPr lang="en-US" altLang="en-US" sz="2400" b="1" dirty="0" err="1" smtClean="0">
                  <a:solidFill>
                    <a:schemeClr val="tx1"/>
                  </a:solidFill>
                  <a:cs typeface="Times New Roman" panose="02020603050405020304" pitchFamily="18" charset="0"/>
                </a:rPr>
                <a:t>Thấy</a:t>
              </a:r>
              <a:r>
                <a:rPr lang="en-US" altLang="en-US" sz="2400" b="1" dirty="0" smtClean="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vậy</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Bồ</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Các</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mới</a:t>
              </a:r>
              <a:r>
                <a:rPr lang="en-US" altLang="en-US" sz="2400" b="1" dirty="0">
                  <a:solidFill>
                    <a:schemeClr val="tx1"/>
                  </a:solidFill>
                  <a:cs typeface="Times New Roman" panose="02020603050405020304" pitchFamily="18" charset="0"/>
                </a:rPr>
                <a:t> à </a:t>
              </a:r>
              <a:r>
                <a:rPr lang="en-US" altLang="en-US" sz="2400" b="1" dirty="0" err="1">
                  <a:solidFill>
                    <a:schemeClr val="tx1"/>
                  </a:solidFill>
                  <a:cs typeface="Times New Roman" panose="02020603050405020304" pitchFamily="18" charset="0"/>
                </a:rPr>
                <a:t>lên</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một</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tiếng</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rồi</a:t>
              </a:r>
              <a:r>
                <a:rPr lang="en-US" altLang="en-US" sz="2400" b="1" dirty="0">
                  <a:solidFill>
                    <a:schemeClr val="tx1"/>
                  </a:solidFill>
                  <a:cs typeface="Times New Roman" panose="02020603050405020304" pitchFamily="18" charset="0"/>
                </a:rPr>
                <a:t> thong </a:t>
              </a:r>
              <a:r>
                <a:rPr lang="en-US" altLang="en-US" sz="2400" b="1" dirty="0" err="1">
                  <a:solidFill>
                    <a:schemeClr val="tx1"/>
                  </a:solidFill>
                  <a:cs typeface="Times New Roman" panose="02020603050405020304" pitchFamily="18" charset="0"/>
                </a:rPr>
                <a:t>thả</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nói</a:t>
              </a:r>
              <a:r>
                <a:rPr lang="en-US" altLang="en-US" sz="2400" b="1" dirty="0">
                  <a:solidFill>
                    <a:schemeClr val="tx1"/>
                  </a:solidFill>
                  <a:cs typeface="Times New Roman" panose="02020603050405020304" pitchFamily="18" charset="0"/>
                </a:rPr>
                <a:t>:</a:t>
              </a:r>
            </a:p>
          </p:txBody>
        </p:sp>
        <p:sp>
          <p:nvSpPr>
            <p:cNvPr id="14" name="Text Box 12"/>
            <p:cNvSpPr txBox="1">
              <a:spLocks noChangeArrowheads="1"/>
            </p:cNvSpPr>
            <p:nvPr/>
          </p:nvSpPr>
          <p:spPr bwMode="auto">
            <a:xfrm>
              <a:off x="56870" y="4152420"/>
              <a:ext cx="11906529" cy="1447048"/>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i="1" dirty="0">
                  <a:solidFill>
                    <a:srgbClr val="FF0000"/>
                  </a:solidFill>
                </a:rPr>
                <a:t> </a:t>
              </a:r>
              <a:r>
                <a:rPr lang="en-US" altLang="en-US" sz="2400" b="1" i="1" dirty="0" smtClean="0">
                  <a:solidFill>
                    <a:srgbClr val="FF0000"/>
                  </a:solidFill>
                </a:rPr>
                <a:t>  </a:t>
              </a:r>
              <a:r>
                <a:rPr lang="en-US" altLang="en-US" sz="2400" b="1" i="1" dirty="0" smtClean="0">
                  <a:solidFill>
                    <a:schemeClr val="tx1"/>
                  </a:solidFill>
                </a:rPr>
                <a:t>-</a:t>
              </a:r>
              <a:r>
                <a:rPr lang="en-US" altLang="en-US" sz="2400" b="1" i="1" dirty="0" smtClean="0">
                  <a:solidFill>
                    <a:srgbClr val="FF0000"/>
                  </a:solidFill>
                </a:rPr>
                <a:t> </a:t>
              </a:r>
              <a:r>
                <a:rPr lang="en-US" altLang="en-US" sz="2400" b="1" i="1" dirty="0" err="1" smtClean="0">
                  <a:solidFill>
                    <a:srgbClr val="FF0000"/>
                  </a:solidFill>
                </a:rPr>
                <a:t>Tôi</a:t>
              </a:r>
              <a:r>
                <a:rPr lang="en-US" altLang="en-US" sz="2400" b="1" i="1" dirty="0" smtClean="0">
                  <a:solidFill>
                    <a:srgbClr val="FF0000"/>
                  </a:solidFill>
                </a:rPr>
                <a:t> </a:t>
              </a:r>
              <a:r>
                <a:rPr lang="en-US" altLang="en-US" sz="2400" b="1" dirty="0" err="1" smtClean="0">
                  <a:solidFill>
                    <a:schemeClr val="tx1"/>
                  </a:solidFill>
                </a:rPr>
                <a:t>cũng</a:t>
              </a:r>
              <a:r>
                <a:rPr lang="en-US" altLang="en-US" sz="2400" b="1" dirty="0">
                  <a:solidFill>
                    <a:schemeClr val="tx1"/>
                  </a:solidFill>
                </a:rPr>
                <a:t> </a:t>
              </a:r>
              <a:r>
                <a:rPr lang="en-US" altLang="en-US" sz="2400" b="1" dirty="0" err="1" smtClean="0">
                  <a:solidFill>
                    <a:schemeClr val="tx1"/>
                  </a:solidFill>
                </a:rPr>
                <a:t>từng</a:t>
              </a:r>
              <a:r>
                <a:rPr lang="en-US" altLang="en-US" sz="2400" b="1" dirty="0" smtClean="0">
                  <a:solidFill>
                    <a:schemeClr val="tx1"/>
                  </a:solidFill>
                </a:rPr>
                <a:t> </a:t>
              </a:r>
              <a:r>
                <a:rPr lang="en-US" altLang="en-US" sz="2400" b="1" dirty="0">
                  <a:solidFill>
                    <a:schemeClr val="tx1"/>
                  </a:solidFill>
                </a:rPr>
                <a:t>bay qua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smtClean="0">
                  <a:solidFill>
                    <a:schemeClr val="tx1"/>
                  </a:solidFill>
                </a:rPr>
                <a:t>đó</a:t>
              </a:r>
              <a:r>
                <a:rPr lang="en-US" altLang="en-US" sz="2400" b="1" dirty="0" smtClean="0">
                  <a:solidFill>
                    <a:schemeClr val="tx1"/>
                  </a:solidFill>
                </a:rPr>
                <a:t>. </a:t>
              </a:r>
              <a:r>
                <a:rPr lang="en-US" altLang="en-US" sz="2400" b="1" i="1" dirty="0" err="1" smtClean="0">
                  <a:solidFill>
                    <a:srgbClr val="FF0000"/>
                  </a:solidFill>
                </a:rPr>
                <a:t>Nó</a:t>
              </a:r>
              <a:r>
                <a:rPr lang="en-US" altLang="en-US" sz="2400" b="1" i="1" dirty="0" smtClean="0">
                  <a:solidFill>
                    <a:srgbClr val="FF0000"/>
                  </a:solidFill>
                </a:rPr>
                <a:t> </a:t>
              </a:r>
              <a:r>
                <a:rPr lang="en-US" altLang="en-US" sz="2400" b="1" dirty="0" err="1" smtClean="0">
                  <a:solidFill>
                    <a:schemeClr val="tx1"/>
                  </a:solidFill>
                </a:rPr>
                <a:t>cao</a:t>
              </a:r>
              <a:r>
                <a:rPr lang="en-US" altLang="en-US" sz="2400" b="1" dirty="0" smtClean="0">
                  <a:solidFill>
                    <a:schemeClr val="tx1"/>
                  </a:solidFill>
                </a:rPr>
                <a:t> </a:t>
              </a:r>
              <a:r>
                <a:rPr lang="en-US" altLang="en-US" sz="2400" b="1" dirty="0" err="1">
                  <a:solidFill>
                    <a:schemeClr val="tx1"/>
                  </a:solidFill>
                </a:rPr>
                <a:t>hơn</a:t>
              </a:r>
              <a:r>
                <a:rPr lang="en-US" altLang="en-US" sz="2400" b="1" dirty="0">
                  <a:solidFill>
                    <a:schemeClr val="tx1"/>
                  </a:solidFill>
                </a:rPr>
                <a:t> </a:t>
              </a:r>
              <a:r>
                <a:rPr lang="en-US" altLang="en-US" sz="2400" b="1" dirty="0" err="1">
                  <a:solidFill>
                    <a:schemeClr val="tx1"/>
                  </a:solidFill>
                </a:rPr>
                <a:t>tất</a:t>
              </a:r>
              <a:r>
                <a:rPr lang="en-US" altLang="en-US" sz="2400" b="1" dirty="0">
                  <a:solidFill>
                    <a:schemeClr val="tx1"/>
                  </a:solidFill>
                </a:rPr>
                <a:t> </a:t>
              </a:r>
              <a:r>
                <a:rPr lang="en-US" altLang="en-US" sz="2400" b="1" dirty="0" err="1">
                  <a:solidFill>
                    <a:schemeClr val="tx1"/>
                  </a:solidFill>
                </a:rPr>
                <a:t>cả</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a:solidFill>
                    <a:schemeClr val="tx1"/>
                  </a:solidFill>
                </a:rPr>
                <a:t>khói</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buồm</a:t>
              </a:r>
              <a:r>
                <a:rPr lang="en-US" altLang="en-US" sz="2400" b="1" dirty="0">
                  <a:solidFill>
                    <a:schemeClr val="tx1"/>
                  </a:solidFill>
                </a:rPr>
                <a:t>, </a:t>
              </a:r>
              <a:r>
                <a:rPr lang="en-US" altLang="en-US" sz="2400" b="1" dirty="0" err="1">
                  <a:solidFill>
                    <a:schemeClr val="tx1"/>
                  </a:solidFill>
                </a:rPr>
                <a:t>cột</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i="1" dirty="0" err="1" smtClean="0">
                  <a:solidFill>
                    <a:srgbClr val="FF0000"/>
                  </a:solidFill>
                </a:rPr>
                <a:t>chúng</a:t>
              </a:r>
              <a:r>
                <a:rPr lang="en-US" altLang="en-US" sz="2400" b="1" i="1" dirty="0" smtClean="0">
                  <a:solidFill>
                    <a:srgbClr val="FF0000"/>
                  </a:solidFill>
                </a:rPr>
                <a:t> ta</a:t>
              </a:r>
              <a:r>
                <a:rPr lang="en-US" altLang="en-US" sz="2400" b="1" dirty="0" smtClean="0">
                  <a:solidFill>
                    <a:srgbClr val="FF0000"/>
                  </a:solidFill>
                </a:rPr>
                <a:t> </a:t>
              </a:r>
              <a:r>
                <a:rPr lang="en-US" altLang="en-US" sz="2400" b="1" dirty="0" err="1" smtClean="0">
                  <a:solidFill>
                    <a:schemeClr val="tx1"/>
                  </a:solidFill>
                </a:rPr>
                <a:t>thường</a:t>
              </a:r>
              <a:r>
                <a:rPr lang="en-US" altLang="en-US" sz="2400" b="1" dirty="0" smtClean="0">
                  <a:solidFill>
                    <a:schemeClr val="tx1"/>
                  </a:solidFill>
                </a:rPr>
                <a:t> </a:t>
              </a:r>
              <a:r>
                <a:rPr lang="en-US" altLang="en-US" sz="2400" b="1" dirty="0" err="1" smtClean="0">
                  <a:solidFill>
                    <a:schemeClr val="tx1"/>
                  </a:solidFill>
                </a:rPr>
                <a:t>gặp</a:t>
              </a:r>
              <a:r>
                <a:rPr lang="en-US" altLang="en-US" sz="2400" b="1" dirty="0" smtClean="0">
                  <a:solidFill>
                    <a:schemeClr val="tx1"/>
                  </a:solidFill>
                </a:rPr>
                <a:t>. </a:t>
              </a:r>
              <a:r>
                <a:rPr lang="en-US" altLang="en-US" sz="2400" b="1" dirty="0" err="1" smtClean="0">
                  <a:solidFill>
                    <a:schemeClr val="tx1"/>
                  </a:solidFill>
                </a:rPr>
                <a:t>Đó</a:t>
              </a:r>
              <a:r>
                <a:rPr lang="en-US" altLang="en-US" sz="2400" b="1" dirty="0" smtClean="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 </a:t>
              </a:r>
              <a:r>
                <a:rPr lang="en-US" altLang="en-US" sz="2400" b="1" dirty="0" err="1">
                  <a:solidFill>
                    <a:schemeClr val="tx1"/>
                  </a:solidFill>
                </a:rPr>
                <a:t>thế</a:t>
              </a:r>
              <a:r>
                <a:rPr lang="en-US" altLang="en-US" sz="2400" b="1" dirty="0">
                  <a:solidFill>
                    <a:schemeClr val="tx1"/>
                  </a:solidFill>
                </a:rPr>
                <a:t> </a:t>
              </a:r>
              <a:r>
                <a:rPr lang="en-US" altLang="en-US" sz="2400" b="1" dirty="0" err="1">
                  <a:solidFill>
                    <a:schemeClr val="tx1"/>
                  </a:solidFill>
                </a:rPr>
                <a:t>mới</a:t>
              </a:r>
              <a:r>
                <a:rPr lang="en-US" altLang="en-US" sz="2400" b="1" dirty="0">
                  <a:solidFill>
                    <a:schemeClr val="tx1"/>
                  </a:solidFill>
                </a:rPr>
                <a:t> </a:t>
              </a:r>
              <a:r>
                <a:rPr lang="en-US" altLang="en-US" sz="2400" b="1" dirty="0" err="1">
                  <a:solidFill>
                    <a:schemeClr val="tx1"/>
                  </a:solidFill>
                </a:rPr>
                <a:t>được</a:t>
              </a:r>
              <a:r>
                <a:rPr lang="en-US" altLang="en-US" sz="2400" b="1" dirty="0">
                  <a:solidFill>
                    <a:schemeClr val="tx1"/>
                  </a:solidFill>
                </a:rPr>
                <a:t> </a:t>
              </a:r>
              <a:r>
                <a:rPr lang="en-US" altLang="en-US" sz="2400" b="1" dirty="0" err="1">
                  <a:solidFill>
                    <a:schemeClr val="tx1"/>
                  </a:solidFill>
                </a:rPr>
                <a:t>xây</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a:t>
              </a:r>
            </a:p>
          </p:txBody>
        </p:sp>
        <p:sp>
          <p:nvSpPr>
            <p:cNvPr id="15" name="Text Box 13"/>
            <p:cNvSpPr txBox="1">
              <a:spLocks noChangeArrowheads="1"/>
            </p:cNvSpPr>
            <p:nvPr/>
          </p:nvSpPr>
          <p:spPr bwMode="auto">
            <a:xfrm>
              <a:off x="56870" y="5601872"/>
              <a:ext cx="11906528"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b="1" dirty="0" err="1">
                  <a:solidFill>
                    <a:schemeClr val="tx1"/>
                  </a:solidFill>
                </a:rPr>
                <a:t>Mọi</a:t>
              </a:r>
              <a:r>
                <a:rPr lang="en-US" altLang="en-US" sz="2400" b="1" dirty="0">
                  <a:solidFill>
                    <a:schemeClr val="tx1"/>
                  </a:solidFill>
                </a:rPr>
                <a:t> </a:t>
              </a:r>
              <a:r>
                <a:rPr lang="en-US" altLang="en-US" sz="2400" b="1" dirty="0" err="1">
                  <a:solidFill>
                    <a:schemeClr val="tx1"/>
                  </a:solidFill>
                </a:rPr>
                <a:t>người</a:t>
              </a:r>
              <a:r>
                <a:rPr lang="en-US" altLang="en-US" sz="2400" b="1" dirty="0">
                  <a:solidFill>
                    <a:schemeClr val="tx1"/>
                  </a:solidFill>
                </a:rPr>
                <a:t> </a:t>
              </a:r>
              <a:r>
                <a:rPr lang="en-US" altLang="en-US" sz="2400" b="1" dirty="0" err="1">
                  <a:solidFill>
                    <a:schemeClr val="tx1"/>
                  </a:solidFill>
                </a:rPr>
                <a:t>hiểu</a:t>
              </a:r>
              <a:r>
                <a:rPr lang="en-US" altLang="en-US" sz="2400" b="1" dirty="0">
                  <a:solidFill>
                    <a:schemeClr val="tx1"/>
                  </a:solidFill>
                </a:rPr>
                <a:t> </a:t>
              </a:r>
              <a:r>
                <a:rPr lang="en-US" altLang="en-US" sz="2400" b="1" dirty="0" err="1">
                  <a:solidFill>
                    <a:schemeClr val="tx1"/>
                  </a:solidFill>
                </a:rPr>
                <a:t>rõ</a:t>
              </a:r>
              <a:r>
                <a:rPr lang="en-US" altLang="en-US" sz="2400" b="1" dirty="0">
                  <a:solidFill>
                    <a:schemeClr val="tx1"/>
                  </a:solidFill>
                </a:rPr>
                <a:t> </a:t>
              </a:r>
              <a:r>
                <a:rPr lang="en-US" altLang="en-US" sz="2400" b="1" dirty="0" err="1">
                  <a:solidFill>
                    <a:schemeClr val="tx1"/>
                  </a:solidFill>
                </a:rPr>
                <a:t>sự</a:t>
              </a:r>
              <a:r>
                <a:rPr lang="en-US" altLang="en-US" sz="2400" b="1" dirty="0">
                  <a:solidFill>
                    <a:schemeClr val="tx1"/>
                  </a:solidFill>
                </a:rPr>
                <a:t> </a:t>
              </a:r>
              <a:r>
                <a:rPr lang="en-US" altLang="en-US" sz="2400" b="1" dirty="0" err="1">
                  <a:solidFill>
                    <a:schemeClr val="tx1"/>
                  </a:solidFill>
                </a:rPr>
                <a:t>thực</a:t>
              </a:r>
              <a:r>
                <a:rPr lang="en-US" altLang="en-US" sz="2400" b="1" dirty="0">
                  <a:solidFill>
                    <a:schemeClr val="tx1"/>
                  </a:solidFill>
                </a:rPr>
                <a:t>, sung </a:t>
              </a:r>
              <a:r>
                <a:rPr lang="en-US" altLang="en-US" sz="2400" b="1" dirty="0" err="1">
                  <a:solidFill>
                    <a:schemeClr val="tx1"/>
                  </a:solidFill>
                </a:rPr>
                <a:t>sướng</a:t>
              </a:r>
              <a:r>
                <a:rPr lang="en-US" altLang="en-US" sz="2400" b="1" dirty="0">
                  <a:solidFill>
                    <a:schemeClr val="tx1"/>
                  </a:solidFill>
                </a:rPr>
                <a:t> </a:t>
              </a:r>
              <a:r>
                <a:rPr lang="en-US" altLang="en-US" sz="2400" b="1" dirty="0" err="1">
                  <a:solidFill>
                    <a:schemeClr val="tx1"/>
                  </a:solidFill>
                </a:rPr>
                <a:t>thở</a:t>
              </a:r>
              <a:r>
                <a:rPr lang="en-US" altLang="en-US" sz="2400" b="1" dirty="0">
                  <a:solidFill>
                    <a:schemeClr val="tx1"/>
                  </a:solidFill>
                </a:rPr>
                <a:t> </a:t>
              </a:r>
              <a:r>
                <a:rPr lang="en-US" altLang="en-US" sz="2400" b="1" dirty="0" err="1">
                  <a:solidFill>
                    <a:schemeClr val="tx1"/>
                  </a:solidFill>
                </a:rPr>
                <a:t>phào</a:t>
              </a:r>
              <a:r>
                <a:rPr lang="en-US" altLang="en-US" sz="2400" b="1" dirty="0">
                  <a:solidFill>
                    <a:schemeClr val="tx1"/>
                  </a:solidFill>
                </a:rPr>
                <a:t>. Ai </a:t>
              </a:r>
              <a:r>
                <a:rPr lang="en-US" altLang="en-US" sz="2400" b="1" dirty="0" err="1">
                  <a:solidFill>
                    <a:schemeClr val="tx1"/>
                  </a:solidFill>
                </a:rPr>
                <a:t>nấy</a:t>
              </a:r>
              <a:r>
                <a:rPr lang="en-US" altLang="en-US" sz="2400" b="1" dirty="0">
                  <a:solidFill>
                    <a:schemeClr val="tx1"/>
                  </a:solidFill>
                </a:rPr>
                <a:t> </a:t>
              </a:r>
              <a:r>
                <a:rPr lang="en-US" altLang="en-US" sz="2400" b="1" dirty="0" err="1">
                  <a:solidFill>
                    <a:schemeClr val="tx1"/>
                  </a:solidFill>
                </a:rPr>
                <a:t>cười</a:t>
              </a:r>
              <a:r>
                <a:rPr lang="en-US" altLang="en-US" sz="2400" b="1" dirty="0">
                  <a:solidFill>
                    <a:schemeClr val="tx1"/>
                  </a:solidFill>
                </a:rPr>
                <a:t> to </a:t>
              </a:r>
              <a:r>
                <a:rPr lang="en-US" altLang="en-US" sz="2400" b="1" dirty="0" err="1">
                  <a:solidFill>
                    <a:schemeClr val="tx1"/>
                  </a:solidFill>
                </a:rPr>
                <a:t>vì</a:t>
              </a:r>
              <a:r>
                <a:rPr lang="en-US" altLang="en-US" sz="2400" b="1" dirty="0">
                  <a:solidFill>
                    <a:schemeClr val="tx1"/>
                  </a:solidFill>
                </a:rPr>
                <a:t> </a:t>
              </a:r>
              <a:r>
                <a:rPr lang="en-US" altLang="en-US" sz="2400" b="1" dirty="0" err="1">
                  <a:solidFill>
                    <a:schemeClr val="tx1"/>
                  </a:solidFill>
                </a:rPr>
                <a:t>thấy</a:t>
              </a:r>
              <a:r>
                <a:rPr lang="en-US" altLang="en-US" sz="2400" b="1" dirty="0">
                  <a:solidFill>
                    <a:schemeClr val="tx1"/>
                  </a:solidFill>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đã</a:t>
              </a:r>
              <a:r>
                <a:rPr lang="en-US" altLang="en-US" sz="2400" b="1" dirty="0">
                  <a:solidFill>
                    <a:schemeClr val="tx1"/>
                  </a:solidFill>
                </a:rPr>
                <a:t> </a:t>
              </a:r>
              <a:r>
                <a:rPr lang="en-US" altLang="en-US" sz="2400" b="1" dirty="0" err="1">
                  <a:solidFill>
                    <a:schemeClr val="tx1"/>
                  </a:solidFill>
                </a:rPr>
                <a:t>quá</a:t>
              </a:r>
              <a:r>
                <a:rPr lang="en-US" altLang="en-US" sz="2400" b="1" dirty="0">
                  <a:solidFill>
                    <a:schemeClr val="tx1"/>
                  </a:solidFill>
                </a:rPr>
                <a:t> </a:t>
              </a:r>
              <a:r>
                <a:rPr lang="en-US" altLang="en-US" sz="2400" b="1" dirty="0" err="1">
                  <a:solidFill>
                    <a:schemeClr val="tx1"/>
                  </a:solidFill>
                </a:rPr>
                <a:t>sợ</a:t>
              </a:r>
              <a:r>
                <a:rPr lang="en-US" altLang="en-US" sz="2400" b="1" dirty="0">
                  <a:solidFill>
                    <a:schemeClr val="tx1"/>
                  </a:solidFill>
                </a:rPr>
                <a:t> </a:t>
              </a:r>
              <a:r>
                <a:rPr lang="en-US" altLang="en-US" sz="2400" b="1" dirty="0" err="1">
                  <a:solidFill>
                    <a:schemeClr val="tx1"/>
                  </a:solidFill>
                </a:rPr>
                <a:t>sệt</a:t>
              </a:r>
              <a:r>
                <a:rPr lang="en-US" altLang="en-US" sz="2400" b="1" dirty="0">
                  <a:solidFill>
                    <a:schemeClr val="tx1"/>
                  </a:solidFill>
                </a:rPr>
                <a:t>.</a:t>
              </a:r>
            </a:p>
          </p:txBody>
        </p:sp>
      </p:grpSp>
      <p:sp>
        <p:nvSpPr>
          <p:cNvPr id="17" name="Rounded Rectangular Callout 16"/>
          <p:cNvSpPr/>
          <p:nvPr/>
        </p:nvSpPr>
        <p:spPr>
          <a:xfrm>
            <a:off x="7239000" y="800100"/>
            <a:ext cx="4648200" cy="1371600"/>
          </a:xfrm>
          <a:prstGeom prst="wedgeRoundRectCallout">
            <a:avLst>
              <a:gd name="adj1" fmla="val -20521"/>
              <a:gd name="adj2" fmla="val 78568"/>
              <a:gd name="adj3" fmla="val 16667"/>
            </a:avLst>
          </a:prstGeom>
          <a:solidFill>
            <a:schemeClr val="accent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1: </a:t>
            </a:r>
            <a:r>
              <a:rPr lang="en-US" sz="2800" b="1" dirty="0" err="1" smtClean="0">
                <a:solidFill>
                  <a:schemeClr val="bg1"/>
                </a:solidFill>
                <a:latin typeface="Times New Roman" panose="02020603050405020304" pitchFamily="18" charset="0"/>
                <a:cs typeface="Times New Roman" panose="02020603050405020304" pitchFamily="18" charset="0"/>
              </a:rPr>
              <a:t>Đại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từ</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tôi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được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điền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vào</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ô </a:t>
            </a:r>
            <a:r>
              <a:rPr lang="en-US" sz="2800" b="1" dirty="0" err="1" smtClean="0">
                <a:solidFill>
                  <a:schemeClr val="bg1"/>
                </a:solidFill>
                <a:latin typeface="Times New Roman" panose="02020603050405020304" pitchFamily="18" charset="0"/>
                <a:cs typeface="Times New Roman" panose="02020603050405020304" pitchFamily="18" charset="0"/>
              </a:rPr>
              <a:t>trống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nào</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8610600" y="2786233"/>
            <a:ext cx="2514600" cy="914400"/>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A. 1,2,4</a:t>
            </a:r>
            <a:endParaRPr lang="en-US" sz="3600" b="1" dirty="0">
              <a:latin typeface="Times New Roman" panose="02020603050405020304" pitchFamily="18" charset="0"/>
              <a:cs typeface="Times New Roman" panose="02020603050405020304" pitchFamily="18" charset="0"/>
            </a:endParaRPr>
          </a:p>
        </p:txBody>
      </p:sp>
      <p:sp>
        <p:nvSpPr>
          <p:cNvPr id="19" name="Oval 18"/>
          <p:cNvSpPr/>
          <p:nvPr/>
        </p:nvSpPr>
        <p:spPr>
          <a:xfrm>
            <a:off x="8686800" y="4046857"/>
            <a:ext cx="2514600" cy="9144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B. 1,2,3</a:t>
            </a:r>
            <a:endParaRPr lang="en-US" sz="3600" b="1" dirty="0">
              <a:latin typeface="Times New Roman" panose="02020603050405020304" pitchFamily="18" charset="0"/>
              <a:cs typeface="Times New Roman" panose="02020603050405020304" pitchFamily="18" charset="0"/>
            </a:endParaRPr>
          </a:p>
        </p:txBody>
      </p:sp>
      <p:sp>
        <p:nvSpPr>
          <p:cNvPr id="20" name="Oval 19"/>
          <p:cNvSpPr/>
          <p:nvPr/>
        </p:nvSpPr>
        <p:spPr>
          <a:xfrm>
            <a:off x="8723086" y="5357940"/>
            <a:ext cx="2514600" cy="9144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 1,3,4</a:t>
            </a:r>
            <a:endParaRPr lang="en-US" sz="3600" b="1" dirty="0">
              <a:latin typeface="Times New Roman" panose="02020603050405020304" pitchFamily="18" charset="0"/>
              <a:cs typeface="Times New Roman" panose="02020603050405020304" pitchFamily="18" charset="0"/>
            </a:endParaRPr>
          </a:p>
        </p:txBody>
      </p:sp>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4790" y="3202972"/>
            <a:ext cx="1745810" cy="21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1321579"/>
            <a:ext cx="609600" cy="354821"/>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1</a:t>
            </a:r>
            <a:endParaRPr lang="en-US" sz="28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6172200" y="1752600"/>
            <a:ext cx="638395" cy="3429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2</a:t>
            </a:r>
            <a:endParaRPr lang="en-US" sz="28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721220" y="2514600"/>
            <a:ext cx="527180" cy="381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3</a:t>
            </a:r>
            <a:endParaRPr lang="en-US" sz="28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457200" y="4419600"/>
            <a:ext cx="609600" cy="34574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4</a:t>
            </a:r>
            <a:endParaRPr lang="en-US" sz="28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5105400" y="4343401"/>
            <a:ext cx="539620" cy="42194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p:txBody>
      </p:sp>
      <p:sp>
        <p:nvSpPr>
          <p:cNvPr id="25" name="Rectangle 24"/>
          <p:cNvSpPr/>
          <p:nvPr/>
        </p:nvSpPr>
        <p:spPr>
          <a:xfrm>
            <a:off x="533400" y="5105400"/>
            <a:ext cx="1295400" cy="427821"/>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6</a:t>
            </a:r>
            <a:endParaRPr lang="en-US" sz="2800" b="1" dirty="0">
              <a:latin typeface="Times New Roman" panose="02020603050405020304" pitchFamily="18" charset="0"/>
              <a:cs typeface="Times New Roman" panose="02020603050405020304" pitchFamily="18" charset="0"/>
            </a:endParaRPr>
          </a:p>
        </p:txBody>
      </p:sp>
      <p:pic>
        <p:nvPicPr>
          <p:cNvPr id="5" name="Câu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6810" y="942698"/>
            <a:ext cx="609600" cy="609600"/>
          </a:xfrm>
          <a:prstGeom prst="rect">
            <a:avLst/>
          </a:prstGeom>
        </p:spPr>
      </p:pic>
      <p:pic>
        <p:nvPicPr>
          <p:cNvPr id="7" name="Câu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66006" y="2164868"/>
            <a:ext cx="609600" cy="609600"/>
          </a:xfrm>
          <a:prstGeom prst="rect">
            <a:avLst/>
          </a:prstGeom>
        </p:spPr>
      </p:pic>
      <p:pic>
        <p:nvPicPr>
          <p:cNvPr id="9" name="ĐỒNG HỒ ĐẾM NGƯỢC 5 GIÂY + CHUÔNG BÁO HẾT GIỜ">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10277009" y="0"/>
            <a:ext cx="960677" cy="755117"/>
          </a:xfrm>
          <a:prstGeom prst="rect">
            <a:avLst/>
          </a:prstGeom>
        </p:spPr>
      </p:pic>
    </p:spTree>
    <p:extLst>
      <p:ext uri="{BB962C8B-B14F-4D97-AF65-F5344CB8AC3E}">
        <p14:creationId xmlns:p14="http://schemas.microsoft.com/office/powerpoint/2010/main" val="241220202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16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7"/>
                </p:tgtEl>
              </p:cMediaNode>
            </p:audio>
            <p:video>
              <p:cMediaNode vol="80000">
                <p:cTn id="13" fill="hold" display="0">
                  <p:stCondLst>
                    <p:cond delay="indefinite"/>
                  </p:stCondLst>
                </p:cTn>
                <p:tgtEl>
                  <p:spTgt spid="9"/>
                </p:tgtEl>
              </p:cMediaNode>
            </p:vide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3" presetClass="emph" presetSubtype="2" fill="hold" grpId="0" nodeType="withEffect">
                                  <p:stCondLst>
                                    <p:cond delay="0"/>
                                  </p:stCondLst>
                                  <p:childTnLst>
                                    <p:animClr clrSpc="rgb" dir="cw">
                                      <p:cBhvr override="childStyle">
                                        <p:cTn id="27" dur="500" fill="hold"/>
                                        <p:tgtEl>
                                          <p:spTgt spid="18"/>
                                        </p:tgtEl>
                                        <p:attrNameLst>
                                          <p:attrName>style.color</p:attrName>
                                        </p:attrNameLst>
                                      </p:cBhvr>
                                      <p:to>
                                        <a:srgbClr val="E7E32B"/>
                                      </p:to>
                                    </p:animClr>
                                  </p:childTnLst>
                                  <p:subTnLst>
                                    <p:audio>
                                      <p:cMediaNode>
                                        <p:cTn display="0" masterRel="sameClick">
                                          <p:stCondLst>
                                            <p:cond evt="begin" delay="0">
                                              <p:tn val="2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8"/>
                  </p:tgtEl>
                </p:cond>
              </p:nextCondLst>
            </p:seq>
          </p:childTnLst>
        </p:cTn>
      </p:par>
    </p:tnLst>
    <p:bldLst>
      <p:bldP spid="18" grpId="0" animBg="1"/>
      <p:bldP spid="2" grpId="0" animBg="1"/>
      <p:bldP spid="1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85" y="642748"/>
            <a:ext cx="6827205" cy="6139052"/>
            <a:chOff x="56870" y="863530"/>
            <a:chExt cx="11906531" cy="5454654"/>
          </a:xfrm>
          <a:solidFill>
            <a:srgbClr val="FFFF00"/>
          </a:solidFill>
        </p:grpSpPr>
        <p:sp>
          <p:nvSpPr>
            <p:cNvPr id="11" name="Text Box 8"/>
            <p:cNvSpPr txBox="1">
              <a:spLocks noChangeArrowheads="1"/>
            </p:cNvSpPr>
            <p:nvPr/>
          </p:nvSpPr>
          <p:spPr bwMode="auto">
            <a:xfrm>
              <a:off x="56873" y="863530"/>
              <a:ext cx="11906528" cy="4355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dirty="0" smtClean="0">
                  <a:solidFill>
                    <a:schemeClr val="tx1"/>
                  </a:solidFill>
                  <a:latin typeface="Arial" panose="020B0604020202020204" pitchFamily="34" charset="0"/>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hốt</a:t>
              </a:r>
              <a:r>
                <a:rPr lang="en-US" altLang="en-US" sz="2400" b="1" dirty="0">
                  <a:solidFill>
                    <a:schemeClr val="tx1"/>
                  </a:solidFill>
                </a:rPr>
                <a:t> </a:t>
              </a:r>
              <a:r>
                <a:rPr lang="en-US" altLang="en-US" sz="2400" b="1" dirty="0" err="1">
                  <a:solidFill>
                    <a:schemeClr val="tx1"/>
                  </a:solidFill>
                </a:rPr>
                <a:t>hoảng</a:t>
              </a:r>
              <a:r>
                <a:rPr lang="en-US" altLang="en-US" sz="2400" b="1" dirty="0">
                  <a:solidFill>
                    <a:schemeClr val="tx1"/>
                  </a:solidFill>
                </a:rPr>
                <a:t> </a:t>
              </a:r>
              <a:r>
                <a:rPr lang="en-US" altLang="en-US" sz="2400" b="1" dirty="0" err="1">
                  <a:solidFill>
                    <a:schemeClr val="tx1"/>
                  </a:solidFill>
                </a:rPr>
                <a:t>kể</a:t>
              </a:r>
              <a:r>
                <a:rPr lang="en-US" altLang="en-US" sz="2400" b="1" dirty="0">
                  <a:solidFill>
                    <a:schemeClr val="tx1"/>
                  </a:solidFill>
                </a:rPr>
                <a:t> </a:t>
              </a:r>
              <a:r>
                <a:rPr lang="en-US" altLang="en-US" sz="2400" b="1" dirty="0" err="1">
                  <a:solidFill>
                    <a:schemeClr val="tx1"/>
                  </a:solidFill>
                </a:rPr>
                <a:t>với</a:t>
              </a:r>
              <a:r>
                <a:rPr lang="en-US" altLang="en-US" sz="2400" b="1" dirty="0">
                  <a:solidFill>
                    <a:schemeClr val="tx1"/>
                  </a:solidFill>
                </a:rPr>
                <a:t> </a:t>
              </a:r>
              <a:r>
                <a:rPr lang="en-US" altLang="en-US" sz="2400" b="1" dirty="0" err="1">
                  <a:solidFill>
                    <a:schemeClr val="tx1"/>
                  </a:solidFill>
                </a:rPr>
                <a:t>các</a:t>
              </a:r>
              <a:r>
                <a:rPr lang="en-US" altLang="en-US" sz="2400" b="1" dirty="0">
                  <a:solidFill>
                    <a:schemeClr val="tx1"/>
                  </a:solidFill>
                </a:rPr>
                <a:t> </a:t>
              </a:r>
              <a:r>
                <a:rPr lang="en-US" altLang="en-US" sz="2400" b="1" dirty="0" err="1">
                  <a:solidFill>
                    <a:schemeClr val="tx1"/>
                  </a:solidFill>
                </a:rPr>
                <a:t>bạn</a:t>
              </a:r>
              <a:r>
                <a:rPr lang="en-US" altLang="en-US" sz="2400" b="1" dirty="0">
                  <a:solidFill>
                    <a:schemeClr val="tx1"/>
                  </a:solidFill>
                </a:rPr>
                <a:t>:</a:t>
              </a:r>
            </a:p>
          </p:txBody>
        </p:sp>
        <p:sp>
          <p:nvSpPr>
            <p:cNvPr id="12" name="Text Box 10"/>
            <p:cNvSpPr txBox="1">
              <a:spLocks noChangeArrowheads="1"/>
            </p:cNvSpPr>
            <p:nvPr/>
          </p:nvSpPr>
          <p:spPr bwMode="auto">
            <a:xfrm>
              <a:off x="56872" y="1289839"/>
              <a:ext cx="11906528" cy="217782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dirty="0" smtClean="0">
                  <a:solidFill>
                    <a:schemeClr val="tx1"/>
                  </a:solidFill>
                  <a:latin typeface="Arial" panose="020B0604020202020204" pitchFamily="34" charset="0"/>
                </a:rPr>
                <a:t>   - </a:t>
              </a:r>
              <a:r>
                <a:rPr lang="en-US" altLang="en-US" sz="2400" b="1" i="1" dirty="0" err="1" smtClean="0">
                  <a:solidFill>
                    <a:srgbClr val="FF0000"/>
                  </a:solidFill>
                </a:rPr>
                <a:t>Tôi</a:t>
              </a:r>
              <a:r>
                <a:rPr lang="en-US" altLang="en-US" sz="2400" b="1" dirty="0" smtClean="0">
                  <a:solidFill>
                    <a:schemeClr val="tx1"/>
                  </a:solidFill>
                </a:rPr>
                <a:t> </a:t>
              </a:r>
              <a:r>
                <a:rPr lang="en-US" altLang="en-US" sz="2400" b="1" dirty="0" err="1" smtClean="0">
                  <a:solidFill>
                    <a:schemeClr val="tx1"/>
                  </a:solidFill>
                </a:rPr>
                <a:t>và</a:t>
              </a:r>
              <a:r>
                <a:rPr lang="en-US" altLang="en-US" sz="2400" b="1" dirty="0" smtClean="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đang</a:t>
              </a:r>
              <a:r>
                <a:rPr lang="en-US" altLang="en-US" sz="2400" b="1" dirty="0">
                  <a:solidFill>
                    <a:schemeClr val="tx1"/>
                  </a:solidFill>
                </a:rPr>
                <a:t> bay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con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lớn</a:t>
              </a:r>
              <a:r>
                <a:rPr lang="en-US" altLang="en-US" sz="2400" b="1" dirty="0">
                  <a:solidFill>
                    <a:schemeClr val="tx1"/>
                  </a:solidFill>
                </a:rPr>
                <a:t>, </a:t>
              </a:r>
              <a:r>
                <a:rPr lang="en-US" altLang="en-US" sz="2400" b="1" dirty="0" err="1">
                  <a:solidFill>
                    <a:schemeClr val="tx1"/>
                  </a:solidFill>
                </a:rPr>
                <a:t>chợt</a:t>
              </a:r>
              <a:r>
                <a:rPr lang="en-US" altLang="en-US" sz="2400" b="1" dirty="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gọi</a:t>
              </a:r>
              <a:r>
                <a:rPr lang="en-US" altLang="en-US" sz="2400" b="1" dirty="0" smtClean="0">
                  <a:solidFill>
                    <a:schemeClr val="tx1"/>
                  </a:solidFill>
                </a:rPr>
                <a:t>: “</a:t>
              </a:r>
              <a:r>
                <a:rPr lang="en-US" altLang="en-US" sz="2400" b="1" dirty="0" err="1" smtClean="0">
                  <a:solidFill>
                    <a:schemeClr val="tx1"/>
                  </a:solidFill>
                </a:rPr>
                <a:t>Kìa</a:t>
              </a:r>
              <a:r>
                <a:rPr lang="en-US" altLang="en-US" sz="2400" b="1" dirty="0">
                  <a:solidFill>
                    <a:schemeClr val="tx1"/>
                  </a:solidFill>
                </a:rPr>
                <a:t>,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chống</a:t>
              </a:r>
              <a:r>
                <a:rPr lang="en-US" altLang="en-US" sz="2400" b="1" dirty="0">
                  <a:solidFill>
                    <a:schemeClr val="tx1"/>
                  </a:solidFill>
                </a:rPr>
                <a:t> </a:t>
              </a:r>
              <a:r>
                <a:rPr lang="en-US" altLang="en-US" sz="2400" b="1" dirty="0" err="1" smtClean="0">
                  <a:solidFill>
                    <a:schemeClr val="tx1"/>
                  </a:solidFill>
                </a:rPr>
                <a:t>trời</a:t>
              </a:r>
              <a:r>
                <a:rPr lang="en-US" altLang="en-US" sz="2400" b="1" dirty="0" smtClean="0">
                  <a:solidFill>
                    <a:schemeClr val="tx1"/>
                  </a:solidFill>
                </a:rPr>
                <a:t>.”  </a:t>
              </a:r>
              <a:r>
                <a:rPr lang="en-US" altLang="en-US" sz="2400" b="1" i="1" dirty="0" err="1">
                  <a:solidFill>
                    <a:srgbClr val="FF0000"/>
                  </a:solidFill>
                </a:rPr>
                <a:t>Tôi</a:t>
              </a:r>
              <a:r>
                <a:rPr lang="en-US" altLang="en-US" sz="2400" b="1" i="1" dirty="0">
                  <a:solidFill>
                    <a:srgbClr val="FF0000"/>
                  </a:solidFill>
                </a:rPr>
                <a:t> </a:t>
              </a:r>
              <a:r>
                <a:rPr lang="en-US" altLang="en-US" sz="2400" b="1" dirty="0">
                  <a:solidFill>
                    <a:schemeClr val="tx1"/>
                  </a:solidFill>
                </a:rPr>
                <a:t> </a:t>
              </a:r>
              <a:r>
                <a:rPr lang="en-US" altLang="en-US" sz="2400" b="1" dirty="0" err="1">
                  <a:solidFill>
                    <a:schemeClr val="tx1"/>
                  </a:solidFill>
                </a:rPr>
                <a:t>ngước</a:t>
              </a:r>
              <a:r>
                <a:rPr lang="en-US" altLang="en-US" sz="2400" b="1" dirty="0">
                  <a:solidFill>
                    <a:schemeClr val="tx1"/>
                  </a:solidFill>
                </a:rPr>
                <a:t> </a:t>
              </a:r>
              <a:r>
                <a:rPr lang="en-US" altLang="en-US" sz="2400" b="1" dirty="0" err="1">
                  <a:solidFill>
                    <a:schemeClr val="tx1"/>
                  </a:solidFill>
                </a:rPr>
                <a:t>nhìn</a:t>
              </a:r>
              <a:r>
                <a:rPr lang="en-US" altLang="en-US" sz="2400" b="1" dirty="0">
                  <a:solidFill>
                    <a:schemeClr val="tx1"/>
                  </a:solidFill>
                </a:rPr>
                <a:t> </a:t>
              </a:r>
              <a:r>
                <a:rPr lang="en-US" altLang="en-US" sz="2400" b="1" dirty="0" err="1">
                  <a:solidFill>
                    <a:schemeClr val="tx1"/>
                  </a:solidFill>
                </a:rPr>
                <a:t>lên</a:t>
              </a:r>
              <a:r>
                <a:rPr lang="en-US" altLang="en-US" sz="2400" b="1" dirty="0">
                  <a:solidFill>
                    <a:schemeClr val="tx1"/>
                  </a:solidFill>
                </a:rPr>
                <a:t>. </a:t>
              </a:r>
              <a:r>
                <a:rPr lang="en-US" altLang="en-US" sz="2400" b="1" dirty="0" err="1">
                  <a:solidFill>
                    <a:schemeClr val="tx1"/>
                  </a:solidFill>
                </a:rPr>
                <a:t>Trước</a:t>
              </a:r>
              <a:r>
                <a:rPr lang="en-US" altLang="en-US" sz="2400" b="1" dirty="0">
                  <a:solidFill>
                    <a:schemeClr val="tx1"/>
                  </a:solidFill>
                </a:rPr>
                <a:t> </a:t>
              </a:r>
              <a:r>
                <a:rPr lang="en-US" altLang="en-US" sz="2400" b="1" dirty="0" err="1">
                  <a:solidFill>
                    <a:schemeClr val="tx1"/>
                  </a:solidFill>
                </a:rPr>
                <a:t>mắt</a:t>
              </a:r>
              <a:r>
                <a:rPr lang="en-US" altLang="en-US" sz="2400" b="1" dirty="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a:solidFill>
                    <a:schemeClr val="tx1"/>
                  </a:solidFill>
                </a:rPr>
                <a:t>thép</a:t>
              </a:r>
              <a:r>
                <a:rPr lang="en-US" altLang="en-US" sz="2400" b="1" dirty="0">
                  <a:solidFill>
                    <a:schemeClr val="tx1"/>
                  </a:solidFill>
                </a:rPr>
                <a:t>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nối</a:t>
              </a:r>
              <a:r>
                <a:rPr lang="en-US" altLang="en-US" sz="2400" b="1" dirty="0">
                  <a:solidFill>
                    <a:schemeClr val="tx1"/>
                  </a:solidFill>
                </a:rPr>
                <a:t> </a:t>
              </a:r>
              <a:r>
                <a:rPr lang="en-US" altLang="en-US" sz="2400" b="1" dirty="0" err="1">
                  <a:solidFill>
                    <a:schemeClr val="tx1"/>
                  </a:solidFill>
                </a:rPr>
                <a:t>nhau</a:t>
              </a:r>
              <a:r>
                <a:rPr lang="en-US" altLang="en-US" sz="2400" b="1" dirty="0">
                  <a:solidFill>
                    <a:schemeClr val="tx1"/>
                  </a:solidFill>
                </a:rPr>
                <a:t> </a:t>
              </a:r>
              <a:r>
                <a:rPr lang="en-US" altLang="en-US" sz="2400" b="1" dirty="0" err="1">
                  <a:solidFill>
                    <a:schemeClr val="tx1"/>
                  </a:solidFill>
                </a:rPr>
                <a:t>chạy</a:t>
              </a:r>
              <a:r>
                <a:rPr lang="en-US" altLang="en-US" sz="2400" b="1" dirty="0">
                  <a:solidFill>
                    <a:schemeClr val="tx1"/>
                  </a:solidFill>
                </a:rPr>
                <a:t> </a:t>
              </a:r>
              <a:r>
                <a:rPr lang="en-US" altLang="en-US" sz="2400" b="1" dirty="0" err="1">
                  <a:solidFill>
                    <a:schemeClr val="tx1"/>
                  </a:solidFill>
                </a:rPr>
                <a:t>vút</a:t>
              </a:r>
              <a:r>
                <a:rPr lang="en-US" altLang="en-US" sz="2400" b="1" dirty="0">
                  <a:solidFill>
                    <a:schemeClr val="tx1"/>
                  </a:solidFill>
                </a:rPr>
                <a:t> </a:t>
              </a:r>
              <a:r>
                <a:rPr lang="en-US" altLang="en-US" sz="2400" b="1" dirty="0" err="1">
                  <a:solidFill>
                    <a:schemeClr val="tx1"/>
                  </a:solidFill>
                </a:rPr>
                <a:t>tận</a:t>
              </a:r>
              <a:r>
                <a:rPr lang="en-US" altLang="en-US" sz="2400" b="1" dirty="0">
                  <a:solidFill>
                    <a:schemeClr val="tx1"/>
                  </a:solidFill>
                </a:rPr>
                <a:t> </a:t>
              </a:r>
              <a:r>
                <a:rPr lang="en-US" altLang="en-US" sz="2400" b="1" dirty="0" err="1">
                  <a:solidFill>
                    <a:schemeClr val="tx1"/>
                  </a:solidFill>
                </a:rPr>
                <a:t>mây</a:t>
              </a:r>
              <a:r>
                <a:rPr lang="en-US" altLang="en-US" sz="2400" b="1" dirty="0">
                  <a:solidFill>
                    <a:schemeClr val="tx1"/>
                  </a:solidFill>
                </a:rPr>
                <a:t> </a:t>
              </a:r>
              <a:r>
                <a:rPr lang="en-US" altLang="en-US" sz="2400" b="1" dirty="0" err="1">
                  <a:solidFill>
                    <a:schemeClr val="tx1"/>
                  </a:solidFill>
                </a:rPr>
                <a:t>xanh</a:t>
              </a:r>
              <a:r>
                <a:rPr lang="en-US" altLang="en-US" sz="2400" b="1" dirty="0">
                  <a:solidFill>
                    <a:schemeClr val="tx1"/>
                  </a:solidFill>
                </a:rPr>
                <a:t>.  </a:t>
              </a:r>
              <a:r>
                <a:rPr lang="en-US" altLang="en-US" sz="2400" b="1" i="1" dirty="0" err="1">
                  <a:solidFill>
                    <a:srgbClr val="FF0000"/>
                  </a:solidFill>
                </a:rPr>
                <a:t>Nó</a:t>
              </a:r>
              <a:r>
                <a:rPr lang="en-US" altLang="en-US" sz="2400" b="1" dirty="0">
                  <a:solidFill>
                    <a:schemeClr val="tx1"/>
                  </a:solidFill>
                </a:rPr>
                <a:t>  </a:t>
              </a:r>
              <a:r>
                <a:rPr lang="en-US" altLang="en-US" sz="2400" b="1" dirty="0" err="1">
                  <a:solidFill>
                    <a:schemeClr val="tx1"/>
                  </a:solidFill>
                </a:rPr>
                <a:t>tựa</a:t>
              </a:r>
              <a:r>
                <a:rPr lang="en-US" altLang="en-US" sz="2400" b="1" dirty="0">
                  <a:solidFill>
                    <a:schemeClr val="tx1"/>
                  </a:solidFill>
                </a:rPr>
                <a:t> </a:t>
              </a:r>
              <a:r>
                <a:rPr lang="en-US" altLang="en-US" sz="2400" b="1" dirty="0" err="1">
                  <a:solidFill>
                    <a:schemeClr val="tx1"/>
                  </a:solidFill>
                </a:rPr>
                <a:t>như</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cầu</a:t>
              </a:r>
              <a:r>
                <a:rPr lang="en-US" altLang="en-US" sz="2400" b="1" dirty="0">
                  <a:solidFill>
                    <a:schemeClr val="tx1"/>
                  </a:solidFill>
                </a:rPr>
                <a:t> </a:t>
              </a:r>
              <a:r>
                <a:rPr lang="en-US" altLang="en-US" sz="2400" b="1" dirty="0" err="1">
                  <a:solidFill>
                    <a:schemeClr val="tx1"/>
                  </a:solidFill>
                </a:rPr>
                <a:t>xe</a:t>
              </a:r>
              <a:r>
                <a:rPr lang="en-US" altLang="en-US" sz="2400" b="1" dirty="0">
                  <a:solidFill>
                    <a:schemeClr val="tx1"/>
                  </a:solidFill>
                </a:rPr>
                <a:t> </a:t>
              </a:r>
              <a:r>
                <a:rPr lang="en-US" altLang="en-US" sz="2400" b="1" dirty="0" err="1">
                  <a:solidFill>
                    <a:schemeClr val="tx1"/>
                  </a:solidFill>
                </a:rPr>
                <a:t>lửa</a:t>
              </a:r>
              <a:r>
                <a:rPr lang="en-US" altLang="en-US" sz="2400" b="1" dirty="0">
                  <a:solidFill>
                    <a:schemeClr val="tx1"/>
                  </a:solidFill>
                </a:rPr>
                <a:t> </a:t>
              </a:r>
              <a:r>
                <a:rPr lang="en-US" altLang="en-US" sz="2400" b="1" dirty="0" err="1">
                  <a:solidFill>
                    <a:schemeClr val="tx1"/>
                  </a:solidFill>
                </a:rPr>
                <a:t>đồ</a:t>
              </a:r>
              <a:r>
                <a:rPr lang="en-US" altLang="en-US" sz="2400" b="1" dirty="0">
                  <a:solidFill>
                    <a:schemeClr val="tx1"/>
                  </a:solidFill>
                </a:rPr>
                <a:t> </a:t>
              </a:r>
              <a:r>
                <a:rPr lang="en-US" altLang="en-US" sz="2400" b="1" dirty="0" err="1">
                  <a:solidFill>
                    <a:schemeClr val="tx1"/>
                  </a:solidFill>
                </a:rPr>
                <a:t>sộ</a:t>
              </a:r>
              <a:r>
                <a:rPr lang="en-US" altLang="en-US" sz="2400" b="1" dirty="0">
                  <a:solidFill>
                    <a:schemeClr val="tx1"/>
                  </a:solidFill>
                </a:rPr>
                <a:t> </a:t>
              </a:r>
              <a:r>
                <a:rPr lang="en-US" altLang="en-US" sz="2400" b="1" dirty="0" err="1">
                  <a:solidFill>
                    <a:schemeClr val="tx1"/>
                  </a:solidFill>
                </a:rPr>
                <a:t>không</a:t>
              </a:r>
              <a:r>
                <a:rPr lang="en-US" altLang="en-US" sz="2400" b="1" dirty="0">
                  <a:solidFill>
                    <a:schemeClr val="tx1"/>
                  </a:solidFill>
                </a:rPr>
                <a:t> </a:t>
              </a:r>
              <a:r>
                <a:rPr lang="en-US" altLang="en-US" sz="2400" b="1" dirty="0" err="1">
                  <a:solidFill>
                    <a:schemeClr val="tx1"/>
                  </a:solidFill>
                </a:rPr>
                <a:t>phải</a:t>
              </a:r>
              <a:r>
                <a:rPr lang="en-US" altLang="en-US" sz="2400" b="1" dirty="0">
                  <a:solidFill>
                    <a:schemeClr val="tx1"/>
                  </a:solidFill>
                </a:rPr>
                <a:t> </a:t>
              </a:r>
              <a:r>
                <a:rPr lang="en-US" altLang="en-US" sz="2400" b="1" dirty="0" err="1">
                  <a:solidFill>
                    <a:schemeClr val="tx1"/>
                  </a:solidFill>
                </a:rPr>
                <a:t>bắc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 </a:t>
              </a:r>
              <a:r>
                <a:rPr lang="en-US" altLang="en-US" sz="2400" b="1" dirty="0" err="1">
                  <a:solidFill>
                    <a:schemeClr val="tx1"/>
                  </a:solidFill>
                </a:rPr>
                <a:t>đứng</a:t>
              </a:r>
              <a:r>
                <a:rPr lang="en-US" altLang="en-US" sz="2400" b="1" dirty="0">
                  <a:solidFill>
                    <a:schemeClr val="tx1"/>
                  </a:solidFill>
                </a:rPr>
                <a:t> </a:t>
              </a:r>
              <a:r>
                <a:rPr lang="en-US" altLang="en-US" sz="2400" b="1" dirty="0" err="1">
                  <a:solidFill>
                    <a:schemeClr val="tx1"/>
                  </a:solidFill>
                </a:rPr>
                <a:t>trên</a:t>
              </a:r>
              <a:r>
                <a:rPr lang="en-US" altLang="en-US" sz="2400" b="1" dirty="0">
                  <a:solidFill>
                    <a:schemeClr val="tx1"/>
                  </a:solidFill>
                </a:rPr>
                <a:t> </a:t>
              </a:r>
              <a:r>
                <a:rPr lang="en-US" altLang="en-US" sz="2400" b="1" dirty="0" err="1">
                  <a:solidFill>
                    <a:schemeClr val="tx1"/>
                  </a:solidFill>
                </a:rPr>
                <a:t>trời</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a:t>
              </a:r>
            </a:p>
          </p:txBody>
        </p:sp>
        <p:sp>
          <p:nvSpPr>
            <p:cNvPr id="13" name="Text Box 11"/>
            <p:cNvSpPr txBox="1">
              <a:spLocks noChangeArrowheads="1"/>
            </p:cNvSpPr>
            <p:nvPr/>
          </p:nvSpPr>
          <p:spPr bwMode="auto">
            <a:xfrm>
              <a:off x="56870" y="3398733"/>
              <a:ext cx="11906529"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rPr>
                <a:t>   </a:t>
              </a:r>
              <a:r>
                <a:rPr lang="en-US" altLang="en-US" sz="2400" b="1" dirty="0" err="1" smtClean="0">
                  <a:solidFill>
                    <a:schemeClr val="tx1"/>
                  </a:solidFill>
                  <a:cs typeface="Times New Roman" panose="02020603050405020304" pitchFamily="18" charset="0"/>
                </a:rPr>
                <a:t>Thấy</a:t>
              </a:r>
              <a:r>
                <a:rPr lang="en-US" altLang="en-US" sz="2400" b="1" dirty="0" smtClean="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vậy</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Bồ</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Các</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mới</a:t>
              </a:r>
              <a:r>
                <a:rPr lang="en-US" altLang="en-US" sz="2400" b="1" dirty="0">
                  <a:solidFill>
                    <a:schemeClr val="tx1"/>
                  </a:solidFill>
                  <a:cs typeface="Times New Roman" panose="02020603050405020304" pitchFamily="18" charset="0"/>
                </a:rPr>
                <a:t> à </a:t>
              </a:r>
              <a:r>
                <a:rPr lang="en-US" altLang="en-US" sz="2400" b="1" dirty="0" err="1">
                  <a:solidFill>
                    <a:schemeClr val="tx1"/>
                  </a:solidFill>
                  <a:cs typeface="Times New Roman" panose="02020603050405020304" pitchFamily="18" charset="0"/>
                </a:rPr>
                <a:t>lên</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một</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tiếng</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rồi</a:t>
              </a:r>
              <a:r>
                <a:rPr lang="en-US" altLang="en-US" sz="2400" b="1" dirty="0">
                  <a:solidFill>
                    <a:schemeClr val="tx1"/>
                  </a:solidFill>
                  <a:cs typeface="Times New Roman" panose="02020603050405020304" pitchFamily="18" charset="0"/>
                </a:rPr>
                <a:t> thong </a:t>
              </a:r>
              <a:r>
                <a:rPr lang="en-US" altLang="en-US" sz="2400" b="1" dirty="0" err="1">
                  <a:solidFill>
                    <a:schemeClr val="tx1"/>
                  </a:solidFill>
                  <a:cs typeface="Times New Roman" panose="02020603050405020304" pitchFamily="18" charset="0"/>
                </a:rPr>
                <a:t>thả</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nói</a:t>
              </a:r>
              <a:r>
                <a:rPr lang="en-US" altLang="en-US" sz="2400" b="1" dirty="0">
                  <a:solidFill>
                    <a:schemeClr val="tx1"/>
                  </a:solidFill>
                  <a:cs typeface="Times New Roman" panose="02020603050405020304" pitchFamily="18" charset="0"/>
                </a:rPr>
                <a:t>:</a:t>
              </a:r>
            </a:p>
          </p:txBody>
        </p:sp>
        <p:sp>
          <p:nvSpPr>
            <p:cNvPr id="14" name="Text Box 12"/>
            <p:cNvSpPr txBox="1">
              <a:spLocks noChangeArrowheads="1"/>
            </p:cNvSpPr>
            <p:nvPr/>
          </p:nvSpPr>
          <p:spPr bwMode="auto">
            <a:xfrm>
              <a:off x="56870" y="4152420"/>
              <a:ext cx="11906529" cy="139467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i="1" dirty="0">
                  <a:solidFill>
                    <a:srgbClr val="FF0000"/>
                  </a:solidFill>
                </a:rPr>
                <a:t> </a:t>
              </a:r>
              <a:r>
                <a:rPr lang="en-US" altLang="en-US" sz="2400" b="1" i="1" dirty="0" smtClean="0">
                  <a:solidFill>
                    <a:srgbClr val="FF0000"/>
                  </a:solidFill>
                </a:rPr>
                <a:t> </a:t>
              </a:r>
              <a:r>
                <a:rPr lang="en-US" altLang="en-US" sz="2400" b="1" i="1" dirty="0" smtClean="0">
                  <a:solidFill>
                    <a:schemeClr val="tx1"/>
                  </a:solidFill>
                </a:rPr>
                <a:t> - </a:t>
              </a:r>
              <a:r>
                <a:rPr lang="en-US" altLang="en-US" sz="2400" b="1" i="1" dirty="0" err="1" smtClean="0">
                  <a:solidFill>
                    <a:srgbClr val="FF0000"/>
                  </a:solidFill>
                </a:rPr>
                <a:t>Tôi</a:t>
              </a:r>
              <a:r>
                <a:rPr lang="en-US" altLang="en-US" sz="2400" b="1" i="1" dirty="0" smtClean="0">
                  <a:solidFill>
                    <a:srgbClr val="FF0000"/>
                  </a:solidFill>
                </a:rPr>
                <a:t> </a:t>
              </a:r>
              <a:r>
                <a:rPr lang="en-US" altLang="en-US" sz="2400" b="1" dirty="0" err="1" smtClean="0">
                  <a:solidFill>
                    <a:schemeClr val="tx1"/>
                  </a:solidFill>
                </a:rPr>
                <a:t>cũng</a:t>
              </a:r>
              <a:r>
                <a:rPr lang="en-US" altLang="en-US" sz="2400" b="1" dirty="0" smtClean="0">
                  <a:solidFill>
                    <a:schemeClr val="tx1"/>
                  </a:solidFill>
                </a:rPr>
                <a:t> </a:t>
              </a:r>
              <a:r>
                <a:rPr lang="en-US" altLang="en-US" sz="2400" b="1" dirty="0" err="1">
                  <a:solidFill>
                    <a:schemeClr val="tx1"/>
                  </a:solidFill>
                </a:rPr>
                <a:t>từng</a:t>
              </a:r>
              <a:r>
                <a:rPr lang="en-US" altLang="en-US" sz="2400" b="1" dirty="0">
                  <a:solidFill>
                    <a:schemeClr val="tx1"/>
                  </a:solidFill>
                </a:rPr>
                <a:t> bay qua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smtClean="0">
                  <a:solidFill>
                    <a:schemeClr val="tx1"/>
                  </a:solidFill>
                </a:rPr>
                <a:t>đó</a:t>
              </a:r>
              <a:r>
                <a:rPr lang="en-US" altLang="en-US" sz="2400" b="1" dirty="0" smtClean="0">
                  <a:solidFill>
                    <a:schemeClr val="tx1"/>
                  </a:solidFill>
                </a:rPr>
                <a:t>. </a:t>
              </a:r>
              <a:r>
                <a:rPr lang="en-US" altLang="en-US" sz="2400" b="1" i="1" dirty="0" err="1" smtClean="0">
                  <a:solidFill>
                    <a:srgbClr val="FF0000"/>
                  </a:solidFill>
                </a:rPr>
                <a:t>Nó</a:t>
              </a:r>
              <a:r>
                <a:rPr lang="en-US" altLang="en-US" sz="2400" b="1" i="1" dirty="0" smtClean="0">
                  <a:solidFill>
                    <a:srgbClr val="FF0000"/>
                  </a:solidFill>
                </a:rPr>
                <a:t> </a:t>
              </a:r>
              <a:r>
                <a:rPr lang="en-US" altLang="en-US" sz="2400" b="1" dirty="0" err="1" smtClean="0">
                  <a:solidFill>
                    <a:schemeClr val="tx1"/>
                  </a:solidFill>
                </a:rPr>
                <a:t>cao</a:t>
              </a:r>
              <a:r>
                <a:rPr lang="en-US" altLang="en-US" sz="2400" b="1" dirty="0" smtClean="0">
                  <a:solidFill>
                    <a:schemeClr val="tx1"/>
                  </a:solidFill>
                </a:rPr>
                <a:t> </a:t>
              </a:r>
              <a:r>
                <a:rPr lang="en-US" altLang="en-US" sz="2400" b="1" dirty="0" err="1">
                  <a:solidFill>
                    <a:schemeClr val="tx1"/>
                  </a:solidFill>
                </a:rPr>
                <a:t>hơn</a:t>
              </a:r>
              <a:r>
                <a:rPr lang="en-US" altLang="en-US" sz="2400" b="1" dirty="0">
                  <a:solidFill>
                    <a:schemeClr val="tx1"/>
                  </a:solidFill>
                </a:rPr>
                <a:t> </a:t>
              </a:r>
              <a:r>
                <a:rPr lang="en-US" altLang="en-US" sz="2400" b="1" dirty="0" err="1">
                  <a:solidFill>
                    <a:schemeClr val="tx1"/>
                  </a:solidFill>
                </a:rPr>
                <a:t>tất</a:t>
              </a:r>
              <a:r>
                <a:rPr lang="en-US" altLang="en-US" sz="2400" b="1" dirty="0">
                  <a:solidFill>
                    <a:schemeClr val="tx1"/>
                  </a:solidFill>
                </a:rPr>
                <a:t> </a:t>
              </a:r>
              <a:r>
                <a:rPr lang="en-US" altLang="en-US" sz="2400" b="1" dirty="0" err="1">
                  <a:solidFill>
                    <a:schemeClr val="tx1"/>
                  </a:solidFill>
                </a:rPr>
                <a:t>cả</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a:solidFill>
                    <a:schemeClr val="tx1"/>
                  </a:solidFill>
                </a:rPr>
                <a:t>khói</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buồm</a:t>
              </a:r>
              <a:r>
                <a:rPr lang="en-US" altLang="en-US" sz="2400" b="1" dirty="0">
                  <a:solidFill>
                    <a:schemeClr val="tx1"/>
                  </a:solidFill>
                </a:rPr>
                <a:t>, </a:t>
              </a:r>
              <a:r>
                <a:rPr lang="en-US" altLang="en-US" sz="2400" b="1" dirty="0" err="1">
                  <a:solidFill>
                    <a:schemeClr val="tx1"/>
                  </a:solidFill>
                </a:rPr>
                <a:t>cột</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i="1" dirty="0" err="1" smtClean="0">
                  <a:solidFill>
                    <a:srgbClr val="FF0000"/>
                  </a:solidFill>
                </a:rPr>
                <a:t>chúng</a:t>
              </a:r>
              <a:r>
                <a:rPr lang="en-US" altLang="en-US" sz="2400" b="1" i="1" dirty="0" smtClean="0">
                  <a:solidFill>
                    <a:srgbClr val="FF0000"/>
                  </a:solidFill>
                </a:rPr>
                <a:t> ta</a:t>
              </a:r>
              <a:r>
                <a:rPr lang="en-US" altLang="en-US" sz="2400" b="1" dirty="0" smtClean="0">
                  <a:solidFill>
                    <a:srgbClr val="FF0000"/>
                  </a:solidFill>
                </a:rPr>
                <a:t> </a:t>
              </a:r>
              <a:r>
                <a:rPr lang="en-US" altLang="en-US" sz="2400" b="1" dirty="0" err="1" smtClean="0">
                  <a:solidFill>
                    <a:schemeClr val="tx1"/>
                  </a:solidFill>
                </a:rPr>
                <a:t>thường</a:t>
              </a:r>
              <a:r>
                <a:rPr lang="en-US" altLang="en-US" sz="2400" b="1" dirty="0" smtClean="0">
                  <a:solidFill>
                    <a:schemeClr val="tx1"/>
                  </a:solidFill>
                </a:rPr>
                <a:t> </a:t>
              </a:r>
              <a:r>
                <a:rPr lang="en-US" altLang="en-US" sz="2400" b="1" dirty="0" err="1">
                  <a:solidFill>
                    <a:schemeClr val="tx1"/>
                  </a:solidFill>
                </a:rPr>
                <a:t>gặp</a:t>
              </a:r>
              <a:r>
                <a:rPr lang="en-US" altLang="en-US" sz="2400" b="1" dirty="0">
                  <a:solidFill>
                    <a:schemeClr val="tx1"/>
                  </a:solidFill>
                </a:rPr>
                <a:t>. </a:t>
              </a:r>
              <a:r>
                <a:rPr lang="en-US" altLang="en-US" sz="2400" b="1" dirty="0" err="1">
                  <a:solidFill>
                    <a:schemeClr val="tx1"/>
                  </a:solidFill>
                </a:rPr>
                <a:t>Đó</a:t>
              </a:r>
              <a:r>
                <a:rPr lang="en-US" altLang="en-US" sz="2400" b="1" dirty="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 </a:t>
              </a:r>
              <a:r>
                <a:rPr lang="en-US" altLang="en-US" sz="2400" b="1" dirty="0" err="1">
                  <a:solidFill>
                    <a:schemeClr val="tx1"/>
                  </a:solidFill>
                </a:rPr>
                <a:t>thế</a:t>
              </a:r>
              <a:r>
                <a:rPr lang="en-US" altLang="en-US" sz="2400" b="1" dirty="0">
                  <a:solidFill>
                    <a:schemeClr val="tx1"/>
                  </a:solidFill>
                </a:rPr>
                <a:t> </a:t>
              </a:r>
              <a:r>
                <a:rPr lang="en-US" altLang="en-US" sz="2400" b="1" dirty="0" err="1">
                  <a:solidFill>
                    <a:schemeClr val="tx1"/>
                  </a:solidFill>
                </a:rPr>
                <a:t>mới</a:t>
              </a:r>
              <a:r>
                <a:rPr lang="en-US" altLang="en-US" sz="2400" b="1" dirty="0">
                  <a:solidFill>
                    <a:schemeClr val="tx1"/>
                  </a:solidFill>
                </a:rPr>
                <a:t> </a:t>
              </a:r>
              <a:r>
                <a:rPr lang="en-US" altLang="en-US" sz="2400" b="1" dirty="0" err="1">
                  <a:solidFill>
                    <a:schemeClr val="tx1"/>
                  </a:solidFill>
                </a:rPr>
                <a:t>được</a:t>
              </a:r>
              <a:r>
                <a:rPr lang="en-US" altLang="en-US" sz="2400" b="1" dirty="0">
                  <a:solidFill>
                    <a:schemeClr val="tx1"/>
                  </a:solidFill>
                </a:rPr>
                <a:t> </a:t>
              </a:r>
              <a:r>
                <a:rPr lang="en-US" altLang="en-US" sz="2400" b="1" dirty="0" err="1">
                  <a:solidFill>
                    <a:schemeClr val="tx1"/>
                  </a:solidFill>
                </a:rPr>
                <a:t>xây</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a:t>
              </a:r>
            </a:p>
          </p:txBody>
        </p:sp>
        <p:sp>
          <p:nvSpPr>
            <p:cNvPr id="15" name="Text Box 13"/>
            <p:cNvSpPr txBox="1">
              <a:spLocks noChangeArrowheads="1"/>
            </p:cNvSpPr>
            <p:nvPr/>
          </p:nvSpPr>
          <p:spPr bwMode="auto">
            <a:xfrm>
              <a:off x="56870" y="5534168"/>
              <a:ext cx="11906528"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b="1" dirty="0" err="1">
                  <a:solidFill>
                    <a:schemeClr val="tx1"/>
                  </a:solidFill>
                </a:rPr>
                <a:t>Mọi</a:t>
              </a:r>
              <a:r>
                <a:rPr lang="en-US" altLang="en-US" sz="2400" b="1" dirty="0">
                  <a:solidFill>
                    <a:schemeClr val="tx1"/>
                  </a:solidFill>
                </a:rPr>
                <a:t> </a:t>
              </a:r>
              <a:r>
                <a:rPr lang="en-US" altLang="en-US" sz="2400" b="1" dirty="0" err="1">
                  <a:solidFill>
                    <a:schemeClr val="tx1"/>
                  </a:solidFill>
                </a:rPr>
                <a:t>người</a:t>
              </a:r>
              <a:r>
                <a:rPr lang="en-US" altLang="en-US" sz="2400" b="1" dirty="0">
                  <a:solidFill>
                    <a:schemeClr val="tx1"/>
                  </a:solidFill>
                </a:rPr>
                <a:t> </a:t>
              </a:r>
              <a:r>
                <a:rPr lang="en-US" altLang="en-US" sz="2400" b="1" dirty="0" err="1">
                  <a:solidFill>
                    <a:schemeClr val="tx1"/>
                  </a:solidFill>
                </a:rPr>
                <a:t>hiểu</a:t>
              </a:r>
              <a:r>
                <a:rPr lang="en-US" altLang="en-US" sz="2400" b="1" dirty="0">
                  <a:solidFill>
                    <a:schemeClr val="tx1"/>
                  </a:solidFill>
                </a:rPr>
                <a:t> </a:t>
              </a:r>
              <a:r>
                <a:rPr lang="en-US" altLang="en-US" sz="2400" b="1" dirty="0" err="1">
                  <a:solidFill>
                    <a:schemeClr val="tx1"/>
                  </a:solidFill>
                </a:rPr>
                <a:t>rõ</a:t>
              </a:r>
              <a:r>
                <a:rPr lang="en-US" altLang="en-US" sz="2400" b="1" dirty="0">
                  <a:solidFill>
                    <a:schemeClr val="tx1"/>
                  </a:solidFill>
                </a:rPr>
                <a:t> </a:t>
              </a:r>
              <a:r>
                <a:rPr lang="en-US" altLang="en-US" sz="2400" b="1" dirty="0" err="1">
                  <a:solidFill>
                    <a:schemeClr val="tx1"/>
                  </a:solidFill>
                </a:rPr>
                <a:t>sự</a:t>
              </a:r>
              <a:r>
                <a:rPr lang="en-US" altLang="en-US" sz="2400" b="1" dirty="0">
                  <a:solidFill>
                    <a:schemeClr val="tx1"/>
                  </a:solidFill>
                </a:rPr>
                <a:t> </a:t>
              </a:r>
              <a:r>
                <a:rPr lang="en-US" altLang="en-US" sz="2400" b="1" dirty="0" err="1">
                  <a:solidFill>
                    <a:schemeClr val="tx1"/>
                  </a:solidFill>
                </a:rPr>
                <a:t>thực</a:t>
              </a:r>
              <a:r>
                <a:rPr lang="en-US" altLang="en-US" sz="2400" b="1" dirty="0">
                  <a:solidFill>
                    <a:schemeClr val="tx1"/>
                  </a:solidFill>
                </a:rPr>
                <a:t>, sung </a:t>
              </a:r>
              <a:r>
                <a:rPr lang="en-US" altLang="en-US" sz="2400" b="1" dirty="0" err="1">
                  <a:solidFill>
                    <a:schemeClr val="tx1"/>
                  </a:solidFill>
                </a:rPr>
                <a:t>sướng</a:t>
              </a:r>
              <a:r>
                <a:rPr lang="en-US" altLang="en-US" sz="2400" b="1" dirty="0">
                  <a:solidFill>
                    <a:schemeClr val="tx1"/>
                  </a:solidFill>
                </a:rPr>
                <a:t> </a:t>
              </a:r>
              <a:r>
                <a:rPr lang="en-US" altLang="en-US" sz="2400" b="1" dirty="0" err="1">
                  <a:solidFill>
                    <a:schemeClr val="tx1"/>
                  </a:solidFill>
                </a:rPr>
                <a:t>thở</a:t>
              </a:r>
              <a:r>
                <a:rPr lang="en-US" altLang="en-US" sz="2400" b="1" dirty="0">
                  <a:solidFill>
                    <a:schemeClr val="tx1"/>
                  </a:solidFill>
                </a:rPr>
                <a:t> </a:t>
              </a:r>
              <a:r>
                <a:rPr lang="en-US" altLang="en-US" sz="2400" b="1" dirty="0" err="1">
                  <a:solidFill>
                    <a:schemeClr val="tx1"/>
                  </a:solidFill>
                </a:rPr>
                <a:t>phào</a:t>
              </a:r>
              <a:r>
                <a:rPr lang="en-US" altLang="en-US" sz="2400" b="1" dirty="0">
                  <a:solidFill>
                    <a:schemeClr val="tx1"/>
                  </a:solidFill>
                </a:rPr>
                <a:t>. Ai </a:t>
              </a:r>
              <a:r>
                <a:rPr lang="en-US" altLang="en-US" sz="2400" b="1" dirty="0" err="1">
                  <a:solidFill>
                    <a:schemeClr val="tx1"/>
                  </a:solidFill>
                </a:rPr>
                <a:t>nấy</a:t>
              </a:r>
              <a:r>
                <a:rPr lang="en-US" altLang="en-US" sz="2400" b="1" dirty="0">
                  <a:solidFill>
                    <a:schemeClr val="tx1"/>
                  </a:solidFill>
                </a:rPr>
                <a:t> </a:t>
              </a:r>
              <a:r>
                <a:rPr lang="en-US" altLang="en-US" sz="2400" b="1" dirty="0" err="1">
                  <a:solidFill>
                    <a:schemeClr val="tx1"/>
                  </a:solidFill>
                </a:rPr>
                <a:t>cười</a:t>
              </a:r>
              <a:r>
                <a:rPr lang="en-US" altLang="en-US" sz="2400" b="1" dirty="0">
                  <a:solidFill>
                    <a:schemeClr val="tx1"/>
                  </a:solidFill>
                </a:rPr>
                <a:t> to </a:t>
              </a:r>
              <a:r>
                <a:rPr lang="en-US" altLang="en-US" sz="2400" b="1" dirty="0" err="1">
                  <a:solidFill>
                    <a:schemeClr val="tx1"/>
                  </a:solidFill>
                </a:rPr>
                <a:t>vì</a:t>
              </a:r>
              <a:r>
                <a:rPr lang="en-US" altLang="en-US" sz="2400" b="1" dirty="0">
                  <a:solidFill>
                    <a:schemeClr val="tx1"/>
                  </a:solidFill>
                </a:rPr>
                <a:t> </a:t>
              </a:r>
              <a:r>
                <a:rPr lang="en-US" altLang="en-US" sz="2400" b="1" dirty="0" err="1">
                  <a:solidFill>
                    <a:schemeClr val="tx1"/>
                  </a:solidFill>
                </a:rPr>
                <a:t>thấy</a:t>
              </a:r>
              <a:r>
                <a:rPr lang="en-US" altLang="en-US" sz="2400" b="1" dirty="0">
                  <a:solidFill>
                    <a:schemeClr val="tx1"/>
                  </a:solidFill>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đã</a:t>
              </a:r>
              <a:r>
                <a:rPr lang="en-US" altLang="en-US" sz="2400" b="1" dirty="0">
                  <a:solidFill>
                    <a:schemeClr val="tx1"/>
                  </a:solidFill>
                </a:rPr>
                <a:t> </a:t>
              </a:r>
              <a:r>
                <a:rPr lang="en-US" altLang="en-US" sz="2400" b="1" dirty="0" err="1">
                  <a:solidFill>
                    <a:schemeClr val="tx1"/>
                  </a:solidFill>
                </a:rPr>
                <a:t>quá</a:t>
              </a:r>
              <a:r>
                <a:rPr lang="en-US" altLang="en-US" sz="2400" b="1" dirty="0">
                  <a:solidFill>
                    <a:schemeClr val="tx1"/>
                  </a:solidFill>
                </a:rPr>
                <a:t> </a:t>
              </a:r>
              <a:r>
                <a:rPr lang="en-US" altLang="en-US" sz="2400" b="1" dirty="0" err="1">
                  <a:solidFill>
                    <a:schemeClr val="tx1"/>
                  </a:solidFill>
                </a:rPr>
                <a:t>sợ</a:t>
              </a:r>
              <a:r>
                <a:rPr lang="en-US" altLang="en-US" sz="2400" b="1" dirty="0">
                  <a:solidFill>
                    <a:schemeClr val="tx1"/>
                  </a:solidFill>
                </a:rPr>
                <a:t> </a:t>
              </a:r>
              <a:r>
                <a:rPr lang="en-US" altLang="en-US" sz="2400" b="1" dirty="0" err="1">
                  <a:solidFill>
                    <a:schemeClr val="tx1"/>
                  </a:solidFill>
                </a:rPr>
                <a:t>sệt</a:t>
              </a:r>
              <a:r>
                <a:rPr lang="en-US" altLang="en-US" sz="2400" b="1" dirty="0">
                  <a:solidFill>
                    <a:schemeClr val="tx1"/>
                  </a:solidFill>
                </a:rPr>
                <a:t>.</a:t>
              </a:r>
            </a:p>
          </p:txBody>
        </p:sp>
      </p:grpSp>
      <p:sp>
        <p:nvSpPr>
          <p:cNvPr id="17" name="Rounded Rectangular Callout 16"/>
          <p:cNvSpPr/>
          <p:nvPr/>
        </p:nvSpPr>
        <p:spPr>
          <a:xfrm>
            <a:off x="7239000" y="789993"/>
            <a:ext cx="4648200" cy="1371600"/>
          </a:xfrm>
          <a:prstGeom prst="wedgeRoundRectCallout">
            <a:avLst>
              <a:gd name="adj1" fmla="val -20521"/>
              <a:gd name="adj2" fmla="val 78568"/>
              <a:gd name="adj3" fmla="val 16667"/>
            </a:avLst>
          </a:prstGeom>
          <a:solidFill>
            <a:schemeClr val="accent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2: </a:t>
            </a:r>
            <a:r>
              <a:rPr lang="en-US" sz="2800" b="1" dirty="0" err="1" smtClean="0">
                <a:solidFill>
                  <a:schemeClr val="bg1"/>
                </a:solidFill>
                <a:latin typeface="Times New Roman" panose="02020603050405020304" pitchFamily="18" charset="0"/>
                <a:cs typeface="Times New Roman" panose="02020603050405020304" pitchFamily="18" charset="0"/>
              </a:rPr>
              <a:t>Đại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từ</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nó</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được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điền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vào</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những</a:t>
            </a:r>
            <a:r>
              <a:rPr lang="en-US" sz="2800" b="1" dirty="0" smtClean="0">
                <a:solidFill>
                  <a:schemeClr val="bg1"/>
                </a:solidFill>
                <a:latin typeface="Times New Roman" panose="02020603050405020304" pitchFamily="18" charset="0"/>
                <a:cs typeface="Times New Roman" panose="02020603050405020304" pitchFamily="18" charset="0"/>
              </a:rPr>
              <a:t> ô </a:t>
            </a:r>
            <a:r>
              <a:rPr lang="en-US" sz="2800" b="1" dirty="0" err="1" smtClean="0">
                <a:solidFill>
                  <a:schemeClr val="bg1"/>
                </a:solidFill>
                <a:latin typeface="Times New Roman" panose="02020603050405020304" pitchFamily="18" charset="0"/>
                <a:cs typeface="Times New Roman" panose="02020603050405020304" pitchFamily="18" charset="0"/>
              </a:rPr>
              <a:t>trống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nào</a:t>
            </a:r>
            <a:r>
              <a:rPr lang="en-US" sz="2800" b="1" dirty="0" smtClean="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8610600" y="2786233"/>
            <a:ext cx="2514600" cy="914400"/>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A. 2,3</a:t>
            </a:r>
            <a:endParaRPr lang="en-US" sz="3600" b="1" dirty="0">
              <a:latin typeface="Times New Roman" panose="02020603050405020304" pitchFamily="18" charset="0"/>
              <a:cs typeface="Times New Roman" panose="02020603050405020304" pitchFamily="18" charset="0"/>
            </a:endParaRPr>
          </a:p>
        </p:txBody>
      </p:sp>
      <p:sp>
        <p:nvSpPr>
          <p:cNvPr id="19" name="Oval 18"/>
          <p:cNvSpPr/>
          <p:nvPr/>
        </p:nvSpPr>
        <p:spPr>
          <a:xfrm>
            <a:off x="8686800" y="4046857"/>
            <a:ext cx="2514600" cy="9144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B. 3,5</a:t>
            </a:r>
            <a:endParaRPr lang="en-US" sz="3600" b="1" dirty="0">
              <a:latin typeface="Times New Roman" panose="02020603050405020304" pitchFamily="18" charset="0"/>
              <a:cs typeface="Times New Roman" panose="02020603050405020304" pitchFamily="18" charset="0"/>
            </a:endParaRPr>
          </a:p>
        </p:txBody>
      </p:sp>
      <p:sp>
        <p:nvSpPr>
          <p:cNvPr id="20" name="Oval 19"/>
          <p:cNvSpPr/>
          <p:nvPr/>
        </p:nvSpPr>
        <p:spPr>
          <a:xfrm>
            <a:off x="8704943" y="5334519"/>
            <a:ext cx="2514600" cy="914400"/>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 5,6</a:t>
            </a:r>
            <a:endParaRPr lang="en-US" sz="3600" b="1" dirty="0">
              <a:latin typeface="Times New Roman" panose="02020603050405020304" pitchFamily="18" charset="0"/>
              <a:cs typeface="Times New Roman" panose="02020603050405020304" pitchFamily="18" charset="0"/>
            </a:endParaRPr>
          </a:p>
        </p:txBody>
      </p:sp>
      <p:pic>
        <p:nvPicPr>
          <p:cNvPr id="2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64790" y="3202972"/>
            <a:ext cx="1745810" cy="21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429000" y="24825"/>
            <a:ext cx="5943600" cy="584775"/>
          </a:xfrm>
          <a:prstGeom prst="rect">
            <a:avLst/>
          </a:prstGeom>
          <a:solidFill>
            <a:srgbClr val="DDFFFF"/>
          </a:solidFill>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CHƠI: AI NHANH HƠN?</a:t>
            </a:r>
          </a:p>
        </p:txBody>
      </p:sp>
      <p:sp>
        <p:nvSpPr>
          <p:cNvPr id="22" name="Rectangle 21"/>
          <p:cNvSpPr/>
          <p:nvPr/>
        </p:nvSpPr>
        <p:spPr>
          <a:xfrm>
            <a:off x="5666791" y="2286448"/>
            <a:ext cx="457200" cy="381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3</a:t>
            </a:r>
            <a:endParaRPr lang="en-US" sz="28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5187820" y="4391984"/>
            <a:ext cx="457200" cy="381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5</a:t>
            </a:r>
            <a:endParaRPr lang="en-US" sz="28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533400" y="5127486"/>
            <a:ext cx="1295400" cy="381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6</a:t>
            </a:r>
            <a:endParaRPr lang="en-US" sz="2800" b="1" dirty="0">
              <a:latin typeface="Times New Roman" panose="02020603050405020304" pitchFamily="18" charset="0"/>
              <a:cs typeface="Times New Roman" panose="02020603050405020304" pitchFamily="18" charset="0"/>
            </a:endParaRPr>
          </a:p>
        </p:txBody>
      </p:sp>
      <p:pic>
        <p:nvPicPr>
          <p:cNvPr id="2" name="Câu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6810" y="1867348"/>
            <a:ext cx="609600" cy="609600"/>
          </a:xfrm>
          <a:prstGeom prst="rect">
            <a:avLst/>
          </a:prstGeom>
        </p:spPr>
      </p:pic>
      <p:pic>
        <p:nvPicPr>
          <p:cNvPr id="3" name="ĐỒNG HỒ ĐẾM NGƯỢC 5 GIÂY + CHUÔNG BÁO HẾT GIỜ">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10287000" y="14682"/>
            <a:ext cx="950754" cy="747318"/>
          </a:xfrm>
          <a:prstGeom prst="rect">
            <a:avLst/>
          </a:prstGeom>
        </p:spPr>
      </p:pic>
    </p:spTree>
    <p:extLst>
      <p:ext uri="{BB962C8B-B14F-4D97-AF65-F5344CB8AC3E}">
        <p14:creationId xmlns:p14="http://schemas.microsoft.com/office/powerpoint/2010/main" val="211918520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par>
                                <p:cTn id="16" presetID="3" presetClass="emph" presetSubtype="2" fill="hold" grpId="0" nodeType="withEffect">
                                  <p:stCondLst>
                                    <p:cond delay="0"/>
                                  </p:stCondLst>
                                  <p:childTnLst>
                                    <p:animClr clrSpc="rgb" dir="cw">
                                      <p:cBhvr override="childStyle">
                                        <p:cTn id="17" dur="2000" fill="hold"/>
                                        <p:tgtEl>
                                          <p:spTgt spid="19"/>
                                        </p:tgtEl>
                                        <p:attrNameLst>
                                          <p:attrName>style.color</p:attrName>
                                        </p:attrNameLst>
                                      </p:cBhvr>
                                      <p:to>
                                        <a:srgbClr val="E7E32B"/>
                                      </p:to>
                                    </p:animClr>
                                  </p:childTnLst>
                                  <p:subTnLst>
                                    <p:audio>
                                      <p:cMediaNode>
                                        <p:cTn display="0" masterRel="sameClick">
                                          <p:stCondLst>
                                            <p:cond evt="begin" delay="0">
                                              <p:tn val="1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9"/>
                  </p:tgtEl>
                </p:cond>
              </p:nextCondLst>
            </p:seq>
            <p:audio>
              <p:cMediaNode vol="80000">
                <p:cTn id="18" fill="hold" display="0">
                  <p:stCondLst>
                    <p:cond delay="indefinite"/>
                  </p:stCondLst>
                  <p:endCondLst>
                    <p:cond evt="onStopAudio" delay="0">
                      <p:tgtEl>
                        <p:sldTgt/>
                      </p:tgtEl>
                    </p:cond>
                  </p:endCondLst>
                </p:cTn>
                <p:tgtEl>
                  <p:spTgt spid="2"/>
                </p:tgtEl>
              </p:cMediaNode>
            </p:audi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19"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185" y="642749"/>
            <a:ext cx="6827205" cy="6139051"/>
            <a:chOff x="56870" y="863530"/>
            <a:chExt cx="11906531" cy="5522358"/>
          </a:xfrm>
          <a:solidFill>
            <a:srgbClr val="FFFF00"/>
          </a:solidFill>
        </p:grpSpPr>
        <p:sp>
          <p:nvSpPr>
            <p:cNvPr id="11" name="Text Box 8"/>
            <p:cNvSpPr txBox="1">
              <a:spLocks noChangeArrowheads="1"/>
            </p:cNvSpPr>
            <p:nvPr/>
          </p:nvSpPr>
          <p:spPr bwMode="auto">
            <a:xfrm>
              <a:off x="56873" y="863530"/>
              <a:ext cx="11906528" cy="4355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dirty="0" smtClean="0">
                  <a:solidFill>
                    <a:schemeClr val="tx1"/>
                  </a:solidFill>
                  <a:latin typeface="Arial" panose="020B0604020202020204" pitchFamily="34" charset="0"/>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hốt</a:t>
              </a:r>
              <a:r>
                <a:rPr lang="en-US" altLang="en-US" sz="2400" b="1" dirty="0">
                  <a:solidFill>
                    <a:schemeClr val="tx1"/>
                  </a:solidFill>
                </a:rPr>
                <a:t> </a:t>
              </a:r>
              <a:r>
                <a:rPr lang="en-US" altLang="en-US" sz="2400" b="1" dirty="0" err="1">
                  <a:solidFill>
                    <a:schemeClr val="tx1"/>
                  </a:solidFill>
                </a:rPr>
                <a:t>hoảng</a:t>
              </a:r>
              <a:r>
                <a:rPr lang="en-US" altLang="en-US" sz="2400" b="1" dirty="0">
                  <a:solidFill>
                    <a:schemeClr val="tx1"/>
                  </a:solidFill>
                </a:rPr>
                <a:t> </a:t>
              </a:r>
              <a:r>
                <a:rPr lang="en-US" altLang="en-US" sz="2400" b="1" dirty="0" err="1">
                  <a:solidFill>
                    <a:schemeClr val="tx1"/>
                  </a:solidFill>
                </a:rPr>
                <a:t>kể</a:t>
              </a:r>
              <a:r>
                <a:rPr lang="en-US" altLang="en-US" sz="2400" b="1" dirty="0">
                  <a:solidFill>
                    <a:schemeClr val="tx1"/>
                  </a:solidFill>
                </a:rPr>
                <a:t> </a:t>
              </a:r>
              <a:r>
                <a:rPr lang="en-US" altLang="en-US" sz="2400" b="1" dirty="0" err="1">
                  <a:solidFill>
                    <a:schemeClr val="tx1"/>
                  </a:solidFill>
                </a:rPr>
                <a:t>với</a:t>
              </a:r>
              <a:r>
                <a:rPr lang="en-US" altLang="en-US" sz="2400" b="1" dirty="0">
                  <a:solidFill>
                    <a:schemeClr val="tx1"/>
                  </a:solidFill>
                </a:rPr>
                <a:t> </a:t>
              </a:r>
              <a:r>
                <a:rPr lang="en-US" altLang="en-US" sz="2400" b="1" dirty="0" err="1">
                  <a:solidFill>
                    <a:schemeClr val="tx1"/>
                  </a:solidFill>
                </a:rPr>
                <a:t>các</a:t>
              </a:r>
              <a:r>
                <a:rPr lang="en-US" altLang="en-US" sz="2400" b="1" dirty="0">
                  <a:solidFill>
                    <a:schemeClr val="tx1"/>
                  </a:solidFill>
                </a:rPr>
                <a:t> </a:t>
              </a:r>
              <a:r>
                <a:rPr lang="en-US" altLang="en-US" sz="2400" b="1" dirty="0" err="1">
                  <a:solidFill>
                    <a:schemeClr val="tx1"/>
                  </a:solidFill>
                </a:rPr>
                <a:t>bạn</a:t>
              </a:r>
              <a:r>
                <a:rPr lang="en-US" altLang="en-US" sz="2400" b="1" dirty="0">
                  <a:solidFill>
                    <a:schemeClr val="tx1"/>
                  </a:solidFill>
                </a:rPr>
                <a:t>:</a:t>
              </a:r>
            </a:p>
          </p:txBody>
        </p:sp>
        <p:sp>
          <p:nvSpPr>
            <p:cNvPr id="12" name="Text Box 10"/>
            <p:cNvSpPr txBox="1">
              <a:spLocks noChangeArrowheads="1"/>
            </p:cNvSpPr>
            <p:nvPr/>
          </p:nvSpPr>
          <p:spPr bwMode="auto">
            <a:xfrm>
              <a:off x="56872" y="1289839"/>
              <a:ext cx="11906528" cy="2076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dirty="0" smtClean="0">
                  <a:solidFill>
                    <a:schemeClr val="tx1"/>
                  </a:solidFill>
                  <a:latin typeface="Arial" panose="020B0604020202020204" pitchFamily="34" charset="0"/>
                </a:rPr>
                <a:t>   - </a:t>
              </a:r>
              <a:r>
                <a:rPr lang="en-US" altLang="en-US" sz="2400" b="1" i="1" dirty="0" err="1" smtClean="0">
                  <a:solidFill>
                    <a:srgbClr val="FF0000"/>
                  </a:solidFill>
                </a:rPr>
                <a:t>Tôi</a:t>
              </a:r>
              <a:r>
                <a:rPr lang="en-US" altLang="en-US" sz="2400" b="1" dirty="0" smtClean="0">
                  <a:solidFill>
                    <a:schemeClr val="tx1"/>
                  </a:solidFill>
                </a:rPr>
                <a:t> </a:t>
              </a:r>
              <a:r>
                <a:rPr lang="en-US" altLang="en-US" sz="2400" b="1" dirty="0" err="1" smtClean="0">
                  <a:solidFill>
                    <a:schemeClr val="tx1"/>
                  </a:solidFill>
                </a:rPr>
                <a:t>và</a:t>
              </a:r>
              <a:r>
                <a:rPr lang="en-US" altLang="en-US" sz="2400" b="1" dirty="0" smtClean="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đang</a:t>
              </a:r>
              <a:r>
                <a:rPr lang="en-US" altLang="en-US" sz="2400" b="1" dirty="0">
                  <a:solidFill>
                    <a:schemeClr val="tx1"/>
                  </a:solidFill>
                </a:rPr>
                <a:t> bay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con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lớn</a:t>
              </a:r>
              <a:r>
                <a:rPr lang="en-US" altLang="en-US" sz="2400" b="1" dirty="0">
                  <a:solidFill>
                    <a:schemeClr val="tx1"/>
                  </a:solidFill>
                </a:rPr>
                <a:t>, </a:t>
              </a:r>
              <a:r>
                <a:rPr lang="en-US" altLang="en-US" sz="2400" b="1" dirty="0" err="1">
                  <a:solidFill>
                    <a:schemeClr val="tx1"/>
                  </a:solidFill>
                </a:rPr>
                <a:t>chợt</a:t>
              </a:r>
              <a:r>
                <a:rPr lang="en-US" altLang="en-US" sz="2400" b="1" dirty="0">
                  <a:solidFill>
                    <a:schemeClr val="tx1"/>
                  </a:solidFill>
                </a:rPr>
                <a:t> </a:t>
              </a:r>
              <a:r>
                <a:rPr lang="en-US" altLang="en-US" sz="2400" b="1" dirty="0" err="1">
                  <a:solidFill>
                    <a:schemeClr val="tx1"/>
                  </a:solidFill>
                </a:rPr>
                <a:t>Tu</a:t>
              </a:r>
              <a:r>
                <a:rPr lang="en-US" altLang="en-US" sz="2400" b="1" dirty="0">
                  <a:solidFill>
                    <a:schemeClr val="tx1"/>
                  </a:solidFill>
                </a:rPr>
                <a:t> </a:t>
              </a:r>
              <a:r>
                <a:rPr lang="en-US" altLang="en-US" sz="2400" b="1" dirty="0" err="1">
                  <a:solidFill>
                    <a:schemeClr val="tx1"/>
                  </a:solidFill>
                </a:rPr>
                <a:t>Hú</a:t>
              </a:r>
              <a:r>
                <a:rPr lang="en-US" altLang="en-US" sz="2400" b="1" dirty="0">
                  <a:solidFill>
                    <a:schemeClr val="tx1"/>
                  </a:solidFill>
                </a:rPr>
                <a:t> </a:t>
              </a:r>
              <a:r>
                <a:rPr lang="en-US" altLang="en-US" sz="2400" b="1" dirty="0" err="1">
                  <a:solidFill>
                    <a:schemeClr val="tx1"/>
                  </a:solidFill>
                </a:rPr>
                <a:t>gọi</a:t>
              </a:r>
              <a:r>
                <a:rPr lang="en-US" altLang="en-US" sz="2400" b="1" dirty="0" smtClean="0">
                  <a:solidFill>
                    <a:schemeClr val="tx1"/>
                  </a:solidFill>
                </a:rPr>
                <a:t>: “</a:t>
              </a:r>
              <a:r>
                <a:rPr lang="en-US" altLang="en-US" sz="2400" b="1" dirty="0" err="1" smtClean="0">
                  <a:solidFill>
                    <a:schemeClr val="tx1"/>
                  </a:solidFill>
                </a:rPr>
                <a:t>Kìa</a:t>
              </a:r>
              <a:r>
                <a:rPr lang="en-US" altLang="en-US" sz="2400" b="1" dirty="0">
                  <a:solidFill>
                    <a:schemeClr val="tx1"/>
                  </a:solidFill>
                </a:rPr>
                <a:t>,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chống</a:t>
              </a:r>
              <a:r>
                <a:rPr lang="en-US" altLang="en-US" sz="2400" b="1" dirty="0">
                  <a:solidFill>
                    <a:schemeClr val="tx1"/>
                  </a:solidFill>
                </a:rPr>
                <a:t> </a:t>
              </a:r>
              <a:r>
                <a:rPr lang="en-US" altLang="en-US" sz="2400" b="1" dirty="0" err="1" smtClean="0">
                  <a:solidFill>
                    <a:schemeClr val="tx1"/>
                  </a:solidFill>
                </a:rPr>
                <a:t>trời</a:t>
              </a:r>
              <a:r>
                <a:rPr lang="en-US" altLang="en-US" sz="2400" b="1" dirty="0" smtClean="0">
                  <a:solidFill>
                    <a:schemeClr val="tx1"/>
                  </a:solidFill>
                </a:rPr>
                <a:t>.” </a:t>
              </a:r>
              <a:r>
                <a:rPr lang="en-US" altLang="en-US" sz="2400" b="1" i="1" dirty="0" err="1" smtClean="0">
                  <a:solidFill>
                    <a:srgbClr val="FF0000"/>
                  </a:solidFill>
                </a:rPr>
                <a:t>Tôi</a:t>
              </a:r>
              <a:r>
                <a:rPr lang="en-US" altLang="en-US" sz="2400" b="1" i="1" dirty="0" smtClean="0">
                  <a:solidFill>
                    <a:srgbClr val="FF0000"/>
                  </a:solidFill>
                </a:rPr>
                <a:t> </a:t>
              </a:r>
              <a:r>
                <a:rPr lang="en-US" altLang="en-US" sz="2400" b="1" dirty="0" smtClean="0">
                  <a:solidFill>
                    <a:schemeClr val="tx1"/>
                  </a:solidFill>
                </a:rPr>
                <a:t> </a:t>
              </a:r>
              <a:r>
                <a:rPr lang="en-US" altLang="en-US" sz="2400" b="1" dirty="0" err="1">
                  <a:solidFill>
                    <a:schemeClr val="tx1"/>
                  </a:solidFill>
                </a:rPr>
                <a:t>ngước</a:t>
              </a:r>
              <a:r>
                <a:rPr lang="en-US" altLang="en-US" sz="2400" b="1" dirty="0">
                  <a:solidFill>
                    <a:schemeClr val="tx1"/>
                  </a:solidFill>
                </a:rPr>
                <a:t> </a:t>
              </a:r>
              <a:r>
                <a:rPr lang="en-US" altLang="en-US" sz="2400" b="1" dirty="0" err="1">
                  <a:solidFill>
                    <a:schemeClr val="tx1"/>
                  </a:solidFill>
                </a:rPr>
                <a:t>nhìn</a:t>
              </a:r>
              <a:r>
                <a:rPr lang="en-US" altLang="en-US" sz="2400" b="1" dirty="0">
                  <a:solidFill>
                    <a:schemeClr val="tx1"/>
                  </a:solidFill>
                </a:rPr>
                <a:t> </a:t>
              </a:r>
              <a:r>
                <a:rPr lang="en-US" altLang="en-US" sz="2400" b="1" dirty="0" err="1">
                  <a:solidFill>
                    <a:schemeClr val="tx1"/>
                  </a:solidFill>
                </a:rPr>
                <a:t>lên</a:t>
              </a:r>
              <a:r>
                <a:rPr lang="en-US" altLang="en-US" sz="2400" b="1" dirty="0">
                  <a:solidFill>
                    <a:schemeClr val="tx1"/>
                  </a:solidFill>
                </a:rPr>
                <a:t>. </a:t>
              </a:r>
              <a:r>
                <a:rPr lang="en-US" altLang="en-US" sz="2400" b="1" dirty="0" err="1">
                  <a:solidFill>
                    <a:schemeClr val="tx1"/>
                  </a:solidFill>
                </a:rPr>
                <a:t>Trước</a:t>
              </a:r>
              <a:r>
                <a:rPr lang="en-US" altLang="en-US" sz="2400" b="1" dirty="0">
                  <a:solidFill>
                    <a:schemeClr val="tx1"/>
                  </a:solidFill>
                </a:rPr>
                <a:t> </a:t>
              </a:r>
              <a:r>
                <a:rPr lang="en-US" altLang="en-US" sz="2400" b="1" dirty="0" err="1">
                  <a:solidFill>
                    <a:schemeClr val="tx1"/>
                  </a:solidFill>
                </a:rPr>
                <a:t>mắt</a:t>
              </a:r>
              <a:r>
                <a:rPr lang="en-US" altLang="en-US" sz="2400" b="1" dirty="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a:solidFill>
                    <a:schemeClr val="tx1"/>
                  </a:solidFill>
                </a:rPr>
                <a:t>thép</a:t>
              </a:r>
              <a:r>
                <a:rPr lang="en-US" altLang="en-US" sz="2400" b="1" dirty="0">
                  <a:solidFill>
                    <a:schemeClr val="tx1"/>
                  </a:solidFill>
                </a:rPr>
                <a:t> </a:t>
              </a:r>
              <a:r>
                <a:rPr lang="en-US" altLang="en-US" sz="2400" b="1" dirty="0" err="1">
                  <a:solidFill>
                    <a:schemeClr val="tx1"/>
                  </a:solidFill>
                </a:rPr>
                <a:t>dọc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nối</a:t>
              </a:r>
              <a:r>
                <a:rPr lang="en-US" altLang="en-US" sz="2400" b="1" dirty="0">
                  <a:solidFill>
                    <a:schemeClr val="tx1"/>
                  </a:solidFill>
                </a:rPr>
                <a:t> </a:t>
              </a:r>
              <a:r>
                <a:rPr lang="en-US" altLang="en-US" sz="2400" b="1" dirty="0" err="1">
                  <a:solidFill>
                    <a:schemeClr val="tx1"/>
                  </a:solidFill>
                </a:rPr>
                <a:t>nhau</a:t>
              </a:r>
              <a:r>
                <a:rPr lang="en-US" altLang="en-US" sz="2400" b="1" dirty="0">
                  <a:solidFill>
                    <a:schemeClr val="tx1"/>
                  </a:solidFill>
                </a:rPr>
                <a:t> </a:t>
              </a:r>
              <a:r>
                <a:rPr lang="en-US" altLang="en-US" sz="2400" b="1" dirty="0" err="1">
                  <a:solidFill>
                    <a:schemeClr val="tx1"/>
                  </a:solidFill>
                </a:rPr>
                <a:t>chạy</a:t>
              </a:r>
              <a:r>
                <a:rPr lang="en-US" altLang="en-US" sz="2400" b="1" dirty="0">
                  <a:solidFill>
                    <a:schemeClr val="tx1"/>
                  </a:solidFill>
                </a:rPr>
                <a:t> </a:t>
              </a:r>
              <a:r>
                <a:rPr lang="en-US" altLang="en-US" sz="2400" b="1" dirty="0" err="1">
                  <a:solidFill>
                    <a:schemeClr val="tx1"/>
                  </a:solidFill>
                </a:rPr>
                <a:t>vút</a:t>
              </a:r>
              <a:r>
                <a:rPr lang="en-US" altLang="en-US" sz="2400" b="1" dirty="0">
                  <a:solidFill>
                    <a:schemeClr val="tx1"/>
                  </a:solidFill>
                </a:rPr>
                <a:t> </a:t>
              </a:r>
              <a:r>
                <a:rPr lang="en-US" altLang="en-US" sz="2400" b="1" dirty="0" err="1">
                  <a:solidFill>
                    <a:schemeClr val="tx1"/>
                  </a:solidFill>
                </a:rPr>
                <a:t>tận</a:t>
              </a:r>
              <a:r>
                <a:rPr lang="en-US" altLang="en-US" sz="2400" b="1" dirty="0">
                  <a:solidFill>
                    <a:schemeClr val="tx1"/>
                  </a:solidFill>
                </a:rPr>
                <a:t> </a:t>
              </a:r>
              <a:r>
                <a:rPr lang="en-US" altLang="en-US" sz="2400" b="1" dirty="0" err="1">
                  <a:solidFill>
                    <a:schemeClr val="tx1"/>
                  </a:solidFill>
                </a:rPr>
                <a:t>mây</a:t>
              </a:r>
              <a:r>
                <a:rPr lang="en-US" altLang="en-US" sz="2400" b="1" dirty="0">
                  <a:solidFill>
                    <a:schemeClr val="tx1"/>
                  </a:solidFill>
                </a:rPr>
                <a:t> </a:t>
              </a:r>
              <a:r>
                <a:rPr lang="en-US" altLang="en-US" sz="2400" b="1" dirty="0" err="1" smtClean="0">
                  <a:solidFill>
                    <a:schemeClr val="tx1"/>
                  </a:solidFill>
                </a:rPr>
                <a:t>xanh</a:t>
              </a:r>
              <a:r>
                <a:rPr lang="en-US" altLang="en-US" sz="2400" b="1" dirty="0" smtClean="0">
                  <a:solidFill>
                    <a:schemeClr val="tx1"/>
                  </a:solidFill>
                </a:rPr>
                <a:t>. </a:t>
              </a:r>
              <a:r>
                <a:rPr lang="en-US" altLang="en-US" sz="2400" b="1" i="1" dirty="0" err="1" smtClean="0">
                  <a:solidFill>
                    <a:srgbClr val="FF0000"/>
                  </a:solidFill>
                </a:rPr>
                <a:t>Nó</a:t>
              </a:r>
              <a:r>
                <a:rPr lang="en-US" altLang="en-US" sz="2400" b="1" dirty="0">
                  <a:solidFill>
                    <a:schemeClr val="tx1"/>
                  </a:solidFill>
                </a:rPr>
                <a:t> </a:t>
              </a:r>
              <a:r>
                <a:rPr lang="en-US" altLang="en-US" sz="2400" b="1" dirty="0" err="1" smtClean="0">
                  <a:solidFill>
                    <a:schemeClr val="tx1"/>
                  </a:solidFill>
                </a:rPr>
                <a:t>tựa</a:t>
              </a:r>
              <a:r>
                <a:rPr lang="en-US" altLang="en-US" sz="2400" b="1" dirty="0" smtClean="0">
                  <a:solidFill>
                    <a:schemeClr val="tx1"/>
                  </a:solidFill>
                </a:rPr>
                <a:t> </a:t>
              </a:r>
              <a:r>
                <a:rPr lang="en-US" altLang="en-US" sz="2400" b="1" dirty="0" err="1">
                  <a:solidFill>
                    <a:schemeClr val="tx1"/>
                  </a:solidFill>
                </a:rPr>
                <a:t>như</a:t>
              </a:r>
              <a:r>
                <a:rPr lang="en-US" altLang="en-US" sz="2400" b="1" dirty="0">
                  <a:solidFill>
                    <a:schemeClr val="tx1"/>
                  </a:solidFill>
                </a:rPr>
                <a:t> </a:t>
              </a:r>
              <a:r>
                <a:rPr lang="en-US" altLang="en-US" sz="2400" b="1" dirty="0" err="1">
                  <a:solidFill>
                    <a:schemeClr val="tx1"/>
                  </a:solidFill>
                </a:rPr>
                <a:t>một</a:t>
              </a:r>
              <a:r>
                <a:rPr lang="en-US" altLang="en-US" sz="2400" b="1" dirty="0">
                  <a:solidFill>
                    <a:schemeClr val="tx1"/>
                  </a:solidFill>
                </a:rPr>
                <a:t>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cầu</a:t>
              </a:r>
              <a:r>
                <a:rPr lang="en-US" altLang="en-US" sz="2400" b="1" dirty="0">
                  <a:solidFill>
                    <a:schemeClr val="tx1"/>
                  </a:solidFill>
                </a:rPr>
                <a:t> </a:t>
              </a:r>
              <a:r>
                <a:rPr lang="en-US" altLang="en-US" sz="2400" b="1" dirty="0" err="1">
                  <a:solidFill>
                    <a:schemeClr val="tx1"/>
                  </a:solidFill>
                </a:rPr>
                <a:t>xe</a:t>
              </a:r>
              <a:r>
                <a:rPr lang="en-US" altLang="en-US" sz="2400" b="1" dirty="0">
                  <a:solidFill>
                    <a:schemeClr val="tx1"/>
                  </a:solidFill>
                </a:rPr>
                <a:t> </a:t>
              </a:r>
              <a:r>
                <a:rPr lang="en-US" altLang="en-US" sz="2400" b="1" dirty="0" err="1">
                  <a:solidFill>
                    <a:schemeClr val="tx1"/>
                  </a:solidFill>
                </a:rPr>
                <a:t>lửa</a:t>
              </a:r>
              <a:r>
                <a:rPr lang="en-US" altLang="en-US" sz="2400" b="1" dirty="0">
                  <a:solidFill>
                    <a:schemeClr val="tx1"/>
                  </a:solidFill>
                </a:rPr>
                <a:t> </a:t>
              </a:r>
              <a:r>
                <a:rPr lang="en-US" altLang="en-US" sz="2400" b="1" dirty="0" err="1">
                  <a:solidFill>
                    <a:schemeClr val="tx1"/>
                  </a:solidFill>
                </a:rPr>
                <a:t>đồ</a:t>
              </a:r>
              <a:r>
                <a:rPr lang="en-US" altLang="en-US" sz="2400" b="1" dirty="0">
                  <a:solidFill>
                    <a:schemeClr val="tx1"/>
                  </a:solidFill>
                </a:rPr>
                <a:t> </a:t>
              </a:r>
              <a:r>
                <a:rPr lang="en-US" altLang="en-US" sz="2400" b="1" dirty="0" err="1">
                  <a:solidFill>
                    <a:schemeClr val="tx1"/>
                  </a:solidFill>
                </a:rPr>
                <a:t>sộ</a:t>
              </a:r>
              <a:r>
                <a:rPr lang="en-US" altLang="en-US" sz="2400" b="1" dirty="0">
                  <a:solidFill>
                    <a:schemeClr val="tx1"/>
                  </a:solidFill>
                </a:rPr>
                <a:t> </a:t>
              </a:r>
              <a:r>
                <a:rPr lang="en-US" altLang="en-US" sz="2400" b="1" dirty="0" err="1">
                  <a:solidFill>
                    <a:schemeClr val="tx1"/>
                  </a:solidFill>
                </a:rPr>
                <a:t>không</a:t>
              </a:r>
              <a:r>
                <a:rPr lang="en-US" altLang="en-US" sz="2400" b="1" dirty="0">
                  <a:solidFill>
                    <a:schemeClr val="tx1"/>
                  </a:solidFill>
                </a:rPr>
                <a:t> </a:t>
              </a:r>
              <a:r>
                <a:rPr lang="en-US" altLang="en-US" sz="2400" b="1" dirty="0" err="1">
                  <a:solidFill>
                    <a:schemeClr val="tx1"/>
                  </a:solidFill>
                </a:rPr>
                <a:t>phải</a:t>
              </a:r>
              <a:r>
                <a:rPr lang="en-US" altLang="en-US" sz="2400" b="1" dirty="0">
                  <a:solidFill>
                    <a:schemeClr val="tx1"/>
                  </a:solidFill>
                </a:rPr>
                <a:t> </a:t>
              </a:r>
              <a:r>
                <a:rPr lang="en-US" altLang="en-US" sz="2400" b="1" dirty="0" err="1">
                  <a:solidFill>
                    <a:schemeClr val="tx1"/>
                  </a:solidFill>
                </a:rPr>
                <a:t>bắc</a:t>
              </a:r>
              <a:r>
                <a:rPr lang="en-US" altLang="en-US" sz="2400" b="1" dirty="0">
                  <a:solidFill>
                    <a:schemeClr val="tx1"/>
                  </a:solidFill>
                </a:rPr>
                <a:t> </a:t>
              </a:r>
              <a:r>
                <a:rPr lang="en-US" altLang="en-US" sz="2400" b="1" dirty="0" err="1">
                  <a:solidFill>
                    <a:schemeClr val="tx1"/>
                  </a:solidFill>
                </a:rPr>
                <a:t>ngang</a:t>
              </a:r>
              <a:r>
                <a:rPr lang="en-US" altLang="en-US" sz="2400" b="1" dirty="0">
                  <a:solidFill>
                    <a:schemeClr val="tx1"/>
                  </a:solidFill>
                </a:rPr>
                <a:t> </a:t>
              </a:r>
              <a:r>
                <a:rPr lang="en-US" altLang="en-US" sz="2400" b="1" dirty="0" err="1">
                  <a:solidFill>
                    <a:schemeClr val="tx1"/>
                  </a:solidFill>
                </a:rPr>
                <a:t>sông</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 </a:t>
              </a:r>
              <a:r>
                <a:rPr lang="en-US" altLang="en-US" sz="2400" b="1" dirty="0" err="1">
                  <a:solidFill>
                    <a:schemeClr val="tx1"/>
                  </a:solidFill>
                </a:rPr>
                <a:t>đứng</a:t>
              </a:r>
              <a:r>
                <a:rPr lang="en-US" altLang="en-US" sz="2400" b="1" dirty="0">
                  <a:solidFill>
                    <a:schemeClr val="tx1"/>
                  </a:solidFill>
                </a:rPr>
                <a:t> </a:t>
              </a:r>
              <a:r>
                <a:rPr lang="en-US" altLang="en-US" sz="2400" b="1" dirty="0" err="1">
                  <a:solidFill>
                    <a:schemeClr val="tx1"/>
                  </a:solidFill>
                </a:rPr>
                <a:t>trên</a:t>
              </a:r>
              <a:r>
                <a:rPr lang="en-US" altLang="en-US" sz="2400" b="1" dirty="0">
                  <a:solidFill>
                    <a:schemeClr val="tx1"/>
                  </a:solidFill>
                </a:rPr>
                <a:t> </a:t>
              </a:r>
              <a:r>
                <a:rPr lang="en-US" altLang="en-US" sz="2400" b="1" dirty="0" err="1">
                  <a:solidFill>
                    <a:schemeClr val="tx1"/>
                  </a:solidFill>
                </a:rPr>
                <a:t>trời</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a:t>
              </a:r>
            </a:p>
          </p:txBody>
        </p:sp>
        <p:sp>
          <p:nvSpPr>
            <p:cNvPr id="13" name="Text Box 11"/>
            <p:cNvSpPr txBox="1">
              <a:spLocks noChangeArrowheads="1"/>
            </p:cNvSpPr>
            <p:nvPr/>
          </p:nvSpPr>
          <p:spPr bwMode="auto">
            <a:xfrm>
              <a:off x="56870" y="3398733"/>
              <a:ext cx="11906529"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rPr>
                <a:t>   </a:t>
              </a:r>
              <a:r>
                <a:rPr lang="en-US" altLang="en-US" sz="2400" b="1" dirty="0" err="1" smtClean="0">
                  <a:solidFill>
                    <a:schemeClr val="tx1"/>
                  </a:solidFill>
                  <a:cs typeface="Times New Roman" panose="02020603050405020304" pitchFamily="18" charset="0"/>
                </a:rPr>
                <a:t>Thấy</a:t>
              </a:r>
              <a:r>
                <a:rPr lang="en-US" altLang="en-US" sz="2400" b="1" dirty="0" smtClean="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vậy</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Bồ</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Các</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mới</a:t>
              </a:r>
              <a:r>
                <a:rPr lang="en-US" altLang="en-US" sz="2400" b="1" dirty="0">
                  <a:solidFill>
                    <a:schemeClr val="tx1"/>
                  </a:solidFill>
                  <a:cs typeface="Times New Roman" panose="02020603050405020304" pitchFamily="18" charset="0"/>
                </a:rPr>
                <a:t> à </a:t>
              </a:r>
              <a:r>
                <a:rPr lang="en-US" altLang="en-US" sz="2400" b="1" dirty="0" err="1">
                  <a:solidFill>
                    <a:schemeClr val="tx1"/>
                  </a:solidFill>
                  <a:cs typeface="Times New Roman" panose="02020603050405020304" pitchFamily="18" charset="0"/>
                </a:rPr>
                <a:t>lên</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một</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tiếng</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rồi</a:t>
              </a:r>
              <a:r>
                <a:rPr lang="en-US" altLang="en-US" sz="2400" b="1" dirty="0">
                  <a:solidFill>
                    <a:schemeClr val="tx1"/>
                  </a:solidFill>
                  <a:cs typeface="Times New Roman" panose="02020603050405020304" pitchFamily="18" charset="0"/>
                </a:rPr>
                <a:t> thong </a:t>
              </a:r>
              <a:r>
                <a:rPr lang="en-US" altLang="en-US" sz="2400" b="1" dirty="0" err="1">
                  <a:solidFill>
                    <a:schemeClr val="tx1"/>
                  </a:solidFill>
                  <a:cs typeface="Times New Roman" panose="02020603050405020304" pitchFamily="18" charset="0"/>
                </a:rPr>
                <a:t>thả</a:t>
              </a:r>
              <a:r>
                <a:rPr lang="en-US" altLang="en-US" sz="2400" b="1" dirty="0">
                  <a:solidFill>
                    <a:schemeClr val="tx1"/>
                  </a:solidFill>
                  <a:cs typeface="Times New Roman" panose="02020603050405020304" pitchFamily="18" charset="0"/>
                </a:rPr>
                <a:t> </a:t>
              </a:r>
              <a:r>
                <a:rPr lang="en-US" altLang="en-US" sz="2400" b="1" dirty="0" err="1">
                  <a:solidFill>
                    <a:schemeClr val="tx1"/>
                  </a:solidFill>
                  <a:cs typeface="Times New Roman" panose="02020603050405020304" pitchFamily="18" charset="0"/>
                </a:rPr>
                <a:t>nói</a:t>
              </a:r>
              <a:r>
                <a:rPr lang="en-US" altLang="en-US" sz="2400" b="1" dirty="0">
                  <a:solidFill>
                    <a:schemeClr val="tx1"/>
                  </a:solidFill>
                  <a:cs typeface="Times New Roman" panose="02020603050405020304" pitchFamily="18" charset="0"/>
                </a:rPr>
                <a:t>:</a:t>
              </a:r>
            </a:p>
          </p:txBody>
        </p:sp>
        <p:sp>
          <p:nvSpPr>
            <p:cNvPr id="14" name="Text Box 12"/>
            <p:cNvSpPr txBox="1">
              <a:spLocks noChangeArrowheads="1"/>
            </p:cNvSpPr>
            <p:nvPr/>
          </p:nvSpPr>
          <p:spPr bwMode="auto">
            <a:xfrm>
              <a:off x="56870" y="4152420"/>
              <a:ext cx="11906529" cy="1480917"/>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b="1" i="1" dirty="0">
                  <a:solidFill>
                    <a:srgbClr val="FF0000"/>
                  </a:solidFill>
                </a:rPr>
                <a:t> </a:t>
              </a:r>
              <a:r>
                <a:rPr lang="en-US" altLang="en-US" sz="2400" b="1" i="1" dirty="0" smtClean="0">
                  <a:solidFill>
                    <a:srgbClr val="FF0000"/>
                  </a:solidFill>
                </a:rPr>
                <a:t> </a:t>
              </a:r>
              <a:r>
                <a:rPr lang="en-US" altLang="en-US" sz="2400" b="1" i="1" dirty="0" smtClean="0">
                  <a:solidFill>
                    <a:schemeClr val="tx1"/>
                  </a:solidFill>
                </a:rPr>
                <a:t> - </a:t>
              </a:r>
              <a:r>
                <a:rPr lang="en-US" altLang="en-US" sz="2400" b="1" i="1" dirty="0" err="1" smtClean="0">
                  <a:solidFill>
                    <a:srgbClr val="FF0000"/>
                  </a:solidFill>
                </a:rPr>
                <a:t>Tôi</a:t>
              </a:r>
              <a:r>
                <a:rPr lang="en-US" altLang="en-US" sz="2400" b="1" i="1" dirty="0" smtClean="0">
                  <a:solidFill>
                    <a:srgbClr val="FF0000"/>
                  </a:solidFill>
                </a:rPr>
                <a:t> </a:t>
              </a:r>
              <a:r>
                <a:rPr lang="en-US" altLang="en-US" sz="2400" b="1" dirty="0" err="1" smtClean="0">
                  <a:solidFill>
                    <a:schemeClr val="tx1"/>
                  </a:solidFill>
                </a:rPr>
                <a:t>cũng</a:t>
              </a:r>
              <a:r>
                <a:rPr lang="en-US" altLang="en-US" sz="2400" b="1" dirty="0" smtClean="0">
                  <a:solidFill>
                    <a:schemeClr val="tx1"/>
                  </a:solidFill>
                </a:rPr>
                <a:t> </a:t>
              </a:r>
              <a:r>
                <a:rPr lang="en-US" altLang="en-US" sz="2400" b="1" dirty="0" err="1">
                  <a:solidFill>
                    <a:schemeClr val="tx1"/>
                  </a:solidFill>
                </a:rPr>
                <a:t>từng</a:t>
              </a:r>
              <a:r>
                <a:rPr lang="en-US" altLang="en-US" sz="2400" b="1" dirty="0">
                  <a:solidFill>
                    <a:schemeClr val="tx1"/>
                  </a:solidFill>
                </a:rPr>
                <a:t> bay qua </a:t>
              </a:r>
              <a:r>
                <a:rPr lang="en-US" altLang="en-US" sz="2400" b="1" dirty="0" err="1">
                  <a:solidFill>
                    <a:schemeClr val="tx1"/>
                  </a:solidFill>
                </a:rPr>
                <a:t>cái</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smtClean="0">
                  <a:solidFill>
                    <a:schemeClr val="tx1"/>
                  </a:solidFill>
                </a:rPr>
                <a:t>đó</a:t>
              </a:r>
              <a:r>
                <a:rPr lang="en-US" altLang="en-US" sz="2400" b="1" dirty="0" smtClean="0">
                  <a:solidFill>
                    <a:schemeClr val="tx1"/>
                  </a:solidFill>
                </a:rPr>
                <a:t>. </a:t>
              </a:r>
              <a:r>
                <a:rPr lang="en-US" altLang="en-US" sz="2400" b="1" i="1" dirty="0" err="1" smtClean="0">
                  <a:solidFill>
                    <a:srgbClr val="FF0000"/>
                  </a:solidFill>
                </a:rPr>
                <a:t>Nó</a:t>
              </a:r>
              <a:r>
                <a:rPr lang="en-US" altLang="en-US" sz="2400" b="1" i="1" dirty="0" smtClean="0">
                  <a:solidFill>
                    <a:srgbClr val="FF0000"/>
                  </a:solidFill>
                </a:rPr>
                <a:t> </a:t>
              </a:r>
              <a:r>
                <a:rPr lang="en-US" altLang="en-US" sz="2400" b="1" dirty="0" err="1" smtClean="0">
                  <a:solidFill>
                    <a:schemeClr val="tx1"/>
                  </a:solidFill>
                </a:rPr>
                <a:t>cao</a:t>
              </a:r>
              <a:r>
                <a:rPr lang="en-US" altLang="en-US" sz="2400" b="1" dirty="0" smtClean="0">
                  <a:solidFill>
                    <a:schemeClr val="tx1"/>
                  </a:solidFill>
                </a:rPr>
                <a:t> </a:t>
              </a:r>
              <a:r>
                <a:rPr lang="en-US" altLang="en-US" sz="2400" b="1" dirty="0" err="1">
                  <a:solidFill>
                    <a:schemeClr val="tx1"/>
                  </a:solidFill>
                </a:rPr>
                <a:t>hơn</a:t>
              </a:r>
              <a:r>
                <a:rPr lang="en-US" altLang="en-US" sz="2400" b="1" dirty="0">
                  <a:solidFill>
                    <a:schemeClr val="tx1"/>
                  </a:solidFill>
                </a:rPr>
                <a:t> </a:t>
              </a:r>
              <a:r>
                <a:rPr lang="en-US" altLang="en-US" sz="2400" b="1" dirty="0" err="1">
                  <a:solidFill>
                    <a:schemeClr val="tx1"/>
                  </a:solidFill>
                </a:rPr>
                <a:t>tất</a:t>
              </a:r>
              <a:r>
                <a:rPr lang="en-US" altLang="en-US" sz="2400" b="1" dirty="0">
                  <a:solidFill>
                    <a:schemeClr val="tx1"/>
                  </a:solidFill>
                </a:rPr>
                <a:t> </a:t>
              </a:r>
              <a:r>
                <a:rPr lang="en-US" altLang="en-US" sz="2400" b="1" dirty="0" err="1">
                  <a:solidFill>
                    <a:schemeClr val="tx1"/>
                  </a:solidFill>
                </a:rPr>
                <a:t>cả</a:t>
              </a:r>
              <a:r>
                <a:rPr lang="en-US" altLang="en-US" sz="2400" b="1" dirty="0">
                  <a:solidFill>
                    <a:schemeClr val="tx1"/>
                  </a:solidFill>
                </a:rPr>
                <a:t> </a:t>
              </a:r>
              <a:r>
                <a:rPr lang="en-US" altLang="en-US" sz="2400" b="1" dirty="0" err="1">
                  <a:solidFill>
                    <a:schemeClr val="tx1"/>
                  </a:solidFill>
                </a:rPr>
                <a:t>những</a:t>
              </a:r>
              <a:r>
                <a:rPr lang="en-US" altLang="en-US" sz="2400" b="1" dirty="0">
                  <a:solidFill>
                    <a:schemeClr val="tx1"/>
                  </a:solidFill>
                </a:rPr>
                <a:t> </a:t>
              </a:r>
              <a:r>
                <a:rPr lang="en-US" altLang="en-US" sz="2400" b="1" dirty="0" err="1">
                  <a:solidFill>
                    <a:schemeClr val="tx1"/>
                  </a:solidFill>
                </a:rPr>
                <a:t>ống</a:t>
              </a:r>
              <a:r>
                <a:rPr lang="en-US" altLang="en-US" sz="2400" b="1" dirty="0">
                  <a:solidFill>
                    <a:schemeClr val="tx1"/>
                  </a:solidFill>
                </a:rPr>
                <a:t> </a:t>
              </a:r>
              <a:r>
                <a:rPr lang="en-US" altLang="en-US" sz="2400" b="1" dirty="0" err="1" smtClean="0">
                  <a:solidFill>
                    <a:schemeClr val="tx1"/>
                  </a:solidFill>
                </a:rPr>
                <a:t>khói</a:t>
              </a:r>
              <a:r>
                <a:rPr lang="en-US" altLang="en-US" sz="2400" b="1" dirty="0" smtClean="0">
                  <a:solidFill>
                    <a:schemeClr val="tx1"/>
                  </a:solidFill>
                </a:rPr>
                <a:t>, </a:t>
              </a:r>
              <a:r>
                <a:rPr lang="en-US" altLang="en-US" sz="2400" b="1" dirty="0" err="1" smtClean="0">
                  <a:solidFill>
                    <a:schemeClr val="tx1"/>
                  </a:solidFill>
                </a:rPr>
                <a:t>những</a:t>
              </a:r>
              <a:r>
                <a:rPr lang="en-US" altLang="en-US" sz="2400" b="1" dirty="0" smtClean="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buồm</a:t>
              </a:r>
              <a:r>
                <a:rPr lang="en-US" altLang="en-US" sz="2400" b="1" dirty="0">
                  <a:solidFill>
                    <a:schemeClr val="tx1"/>
                  </a:solidFill>
                </a:rPr>
                <a:t>, </a:t>
              </a:r>
              <a:r>
                <a:rPr lang="en-US" altLang="en-US" sz="2400" b="1" dirty="0" err="1">
                  <a:solidFill>
                    <a:schemeClr val="tx1"/>
                  </a:solidFill>
                </a:rPr>
                <a:t>cột</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mà</a:t>
              </a:r>
              <a:r>
                <a:rPr lang="en-US" altLang="en-US" sz="2400" b="1" dirty="0">
                  <a:solidFill>
                    <a:schemeClr val="tx1"/>
                  </a:solidFill>
                </a:rPr>
                <a:t> </a:t>
              </a:r>
              <a:r>
                <a:rPr lang="en-US" altLang="en-US" sz="2400" b="1" i="1" dirty="0" err="1" smtClean="0">
                  <a:solidFill>
                    <a:srgbClr val="FF0000"/>
                  </a:solidFill>
                </a:rPr>
                <a:t>chúng</a:t>
              </a:r>
              <a:r>
                <a:rPr lang="en-US" altLang="en-US" sz="2400" b="1" i="1" dirty="0" smtClean="0">
                  <a:solidFill>
                    <a:srgbClr val="FF0000"/>
                  </a:solidFill>
                </a:rPr>
                <a:t> ta</a:t>
              </a:r>
              <a:r>
                <a:rPr lang="en-US" altLang="en-US" sz="2400" b="1" dirty="0" smtClean="0">
                  <a:solidFill>
                    <a:srgbClr val="FF0000"/>
                  </a:solidFill>
                </a:rPr>
                <a:t> </a:t>
              </a:r>
              <a:r>
                <a:rPr lang="en-US" altLang="en-US" sz="2400" b="1" dirty="0" err="1" smtClean="0">
                  <a:solidFill>
                    <a:schemeClr val="tx1"/>
                  </a:solidFill>
                </a:rPr>
                <a:t>thường</a:t>
              </a:r>
              <a:r>
                <a:rPr lang="en-US" altLang="en-US" sz="2400" b="1" dirty="0" smtClean="0">
                  <a:solidFill>
                    <a:schemeClr val="tx1"/>
                  </a:solidFill>
                </a:rPr>
                <a:t> </a:t>
              </a:r>
              <a:r>
                <a:rPr lang="en-US" altLang="en-US" sz="2400" b="1" dirty="0" err="1">
                  <a:solidFill>
                    <a:schemeClr val="tx1"/>
                  </a:solidFill>
                </a:rPr>
                <a:t>gặp</a:t>
              </a:r>
              <a:r>
                <a:rPr lang="en-US" altLang="en-US" sz="2400" b="1" dirty="0">
                  <a:solidFill>
                    <a:schemeClr val="tx1"/>
                  </a:solidFill>
                </a:rPr>
                <a:t>. </a:t>
              </a:r>
              <a:r>
                <a:rPr lang="en-US" altLang="en-US" sz="2400" b="1" dirty="0" err="1">
                  <a:solidFill>
                    <a:schemeClr val="tx1"/>
                  </a:solidFill>
                </a:rPr>
                <a:t>Đó</a:t>
              </a:r>
              <a:r>
                <a:rPr lang="en-US" altLang="en-US" sz="2400" b="1" dirty="0">
                  <a:solidFill>
                    <a:schemeClr val="tx1"/>
                  </a:solidFill>
                </a:rPr>
                <a:t> </a:t>
              </a:r>
              <a:r>
                <a:rPr lang="en-US" altLang="en-US" sz="2400" b="1" dirty="0" err="1">
                  <a:solidFill>
                    <a:schemeClr val="tx1"/>
                  </a:solidFill>
                </a:rPr>
                <a:t>là</a:t>
              </a:r>
              <a:r>
                <a:rPr lang="en-US" altLang="en-US" sz="2400" b="1" dirty="0">
                  <a:solidFill>
                    <a:schemeClr val="tx1"/>
                  </a:solidFill>
                </a:rPr>
                <a:t> </a:t>
              </a:r>
              <a:r>
                <a:rPr lang="en-US" altLang="en-US" sz="2400" b="1" dirty="0" err="1">
                  <a:solidFill>
                    <a:schemeClr val="tx1"/>
                  </a:solidFill>
                </a:rPr>
                <a:t>trụ</a:t>
              </a:r>
              <a:r>
                <a:rPr lang="en-US" altLang="en-US" sz="2400" b="1" dirty="0">
                  <a:solidFill>
                    <a:schemeClr val="tx1"/>
                  </a:solidFill>
                </a:rPr>
                <a:t> </a:t>
              </a:r>
              <a:r>
                <a:rPr lang="en-US" altLang="en-US" sz="2400" b="1" dirty="0" err="1">
                  <a:solidFill>
                    <a:schemeClr val="tx1"/>
                  </a:solidFill>
                </a:rPr>
                <a:t>điện</a:t>
              </a:r>
              <a:r>
                <a:rPr lang="en-US" altLang="en-US" sz="2400" b="1" dirty="0">
                  <a:solidFill>
                    <a:schemeClr val="tx1"/>
                  </a:solidFill>
                </a:rPr>
                <a:t> </a:t>
              </a:r>
              <a:r>
                <a:rPr lang="en-US" altLang="en-US" sz="2400" b="1" dirty="0" err="1">
                  <a:solidFill>
                    <a:schemeClr val="tx1"/>
                  </a:solidFill>
                </a:rPr>
                <a:t>cao</a:t>
              </a:r>
              <a:r>
                <a:rPr lang="en-US" altLang="en-US" sz="2400" b="1" dirty="0">
                  <a:solidFill>
                    <a:schemeClr val="tx1"/>
                  </a:solidFill>
                </a:rPr>
                <a:t> </a:t>
              </a:r>
              <a:r>
                <a:rPr lang="en-US" altLang="en-US" sz="2400" b="1" dirty="0" err="1">
                  <a:solidFill>
                    <a:schemeClr val="tx1"/>
                  </a:solidFill>
                </a:rPr>
                <a:t>thế</a:t>
              </a:r>
              <a:r>
                <a:rPr lang="en-US" altLang="en-US" sz="2400" b="1" dirty="0">
                  <a:solidFill>
                    <a:schemeClr val="tx1"/>
                  </a:solidFill>
                </a:rPr>
                <a:t> </a:t>
              </a:r>
              <a:r>
                <a:rPr lang="en-US" altLang="en-US" sz="2400" b="1" dirty="0" err="1">
                  <a:solidFill>
                    <a:schemeClr val="tx1"/>
                  </a:solidFill>
                </a:rPr>
                <a:t>mới</a:t>
              </a:r>
              <a:r>
                <a:rPr lang="en-US" altLang="en-US" sz="2400" b="1" dirty="0">
                  <a:solidFill>
                    <a:schemeClr val="tx1"/>
                  </a:solidFill>
                </a:rPr>
                <a:t> </a:t>
              </a:r>
              <a:r>
                <a:rPr lang="en-US" altLang="en-US" sz="2400" b="1" dirty="0" err="1">
                  <a:solidFill>
                    <a:schemeClr val="tx1"/>
                  </a:solidFill>
                </a:rPr>
                <a:t>được</a:t>
              </a:r>
              <a:r>
                <a:rPr lang="en-US" altLang="en-US" sz="2400" b="1" dirty="0">
                  <a:solidFill>
                    <a:schemeClr val="tx1"/>
                  </a:solidFill>
                </a:rPr>
                <a:t> </a:t>
              </a:r>
              <a:r>
                <a:rPr lang="en-US" altLang="en-US" sz="2400" b="1" dirty="0" err="1">
                  <a:solidFill>
                    <a:schemeClr val="tx1"/>
                  </a:solidFill>
                </a:rPr>
                <a:t>xây</a:t>
              </a:r>
              <a:r>
                <a:rPr lang="en-US" altLang="en-US" sz="2400" b="1" dirty="0">
                  <a:solidFill>
                    <a:schemeClr val="tx1"/>
                  </a:solidFill>
                </a:rPr>
                <a:t> </a:t>
              </a:r>
              <a:r>
                <a:rPr lang="en-US" altLang="en-US" sz="2400" b="1" dirty="0" err="1">
                  <a:solidFill>
                    <a:schemeClr val="tx1"/>
                  </a:solidFill>
                </a:rPr>
                <a:t>dựng</a:t>
              </a:r>
              <a:r>
                <a:rPr lang="en-US" altLang="en-US" sz="2400" b="1" dirty="0">
                  <a:solidFill>
                    <a:schemeClr val="tx1"/>
                  </a:solidFill>
                </a:rPr>
                <a:t>.</a:t>
              </a:r>
            </a:p>
          </p:txBody>
        </p:sp>
        <p:sp>
          <p:nvSpPr>
            <p:cNvPr id="15" name="Text Box 13"/>
            <p:cNvSpPr txBox="1">
              <a:spLocks noChangeArrowheads="1"/>
            </p:cNvSpPr>
            <p:nvPr/>
          </p:nvSpPr>
          <p:spPr bwMode="auto">
            <a:xfrm>
              <a:off x="56870" y="5601872"/>
              <a:ext cx="11906528" cy="78401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sz="2400" dirty="0">
                  <a:solidFill>
                    <a:schemeClr val="tx1"/>
                  </a:solidFill>
                  <a:latin typeface="Arial" panose="020B0604020202020204" pitchFamily="34" charset="0"/>
                </a:rPr>
                <a:t>   </a:t>
              </a:r>
              <a:r>
                <a:rPr lang="en-US" altLang="en-US" sz="2400" b="1" dirty="0" err="1">
                  <a:solidFill>
                    <a:schemeClr val="tx1"/>
                  </a:solidFill>
                </a:rPr>
                <a:t>Mọi</a:t>
              </a:r>
              <a:r>
                <a:rPr lang="en-US" altLang="en-US" sz="2400" b="1" dirty="0">
                  <a:solidFill>
                    <a:schemeClr val="tx1"/>
                  </a:solidFill>
                </a:rPr>
                <a:t> </a:t>
              </a:r>
              <a:r>
                <a:rPr lang="en-US" altLang="en-US" sz="2400" b="1" dirty="0" err="1">
                  <a:solidFill>
                    <a:schemeClr val="tx1"/>
                  </a:solidFill>
                </a:rPr>
                <a:t>người</a:t>
              </a:r>
              <a:r>
                <a:rPr lang="en-US" altLang="en-US" sz="2400" b="1" dirty="0">
                  <a:solidFill>
                    <a:schemeClr val="tx1"/>
                  </a:solidFill>
                </a:rPr>
                <a:t> </a:t>
              </a:r>
              <a:r>
                <a:rPr lang="en-US" altLang="en-US" sz="2400" b="1" dirty="0" err="1">
                  <a:solidFill>
                    <a:schemeClr val="tx1"/>
                  </a:solidFill>
                </a:rPr>
                <a:t>hiểu</a:t>
              </a:r>
              <a:r>
                <a:rPr lang="en-US" altLang="en-US" sz="2400" b="1" dirty="0">
                  <a:solidFill>
                    <a:schemeClr val="tx1"/>
                  </a:solidFill>
                </a:rPr>
                <a:t> </a:t>
              </a:r>
              <a:r>
                <a:rPr lang="en-US" altLang="en-US" sz="2400" b="1" dirty="0" err="1">
                  <a:solidFill>
                    <a:schemeClr val="tx1"/>
                  </a:solidFill>
                </a:rPr>
                <a:t>rõ</a:t>
              </a:r>
              <a:r>
                <a:rPr lang="en-US" altLang="en-US" sz="2400" b="1" dirty="0">
                  <a:solidFill>
                    <a:schemeClr val="tx1"/>
                  </a:solidFill>
                </a:rPr>
                <a:t> </a:t>
              </a:r>
              <a:r>
                <a:rPr lang="en-US" altLang="en-US" sz="2400" b="1" dirty="0" err="1">
                  <a:solidFill>
                    <a:schemeClr val="tx1"/>
                  </a:solidFill>
                </a:rPr>
                <a:t>sự</a:t>
              </a:r>
              <a:r>
                <a:rPr lang="en-US" altLang="en-US" sz="2400" b="1" dirty="0">
                  <a:solidFill>
                    <a:schemeClr val="tx1"/>
                  </a:solidFill>
                </a:rPr>
                <a:t> </a:t>
              </a:r>
              <a:r>
                <a:rPr lang="en-US" altLang="en-US" sz="2400" b="1" dirty="0" err="1">
                  <a:solidFill>
                    <a:schemeClr val="tx1"/>
                  </a:solidFill>
                </a:rPr>
                <a:t>thực</a:t>
              </a:r>
              <a:r>
                <a:rPr lang="en-US" altLang="en-US" sz="2400" b="1" dirty="0">
                  <a:solidFill>
                    <a:schemeClr val="tx1"/>
                  </a:solidFill>
                </a:rPr>
                <a:t>, sung </a:t>
              </a:r>
              <a:r>
                <a:rPr lang="en-US" altLang="en-US" sz="2400" b="1" dirty="0" err="1">
                  <a:solidFill>
                    <a:schemeClr val="tx1"/>
                  </a:solidFill>
                </a:rPr>
                <a:t>sướng</a:t>
              </a:r>
              <a:r>
                <a:rPr lang="en-US" altLang="en-US" sz="2400" b="1" dirty="0">
                  <a:solidFill>
                    <a:schemeClr val="tx1"/>
                  </a:solidFill>
                </a:rPr>
                <a:t> </a:t>
              </a:r>
              <a:r>
                <a:rPr lang="en-US" altLang="en-US" sz="2400" b="1" dirty="0" err="1">
                  <a:solidFill>
                    <a:schemeClr val="tx1"/>
                  </a:solidFill>
                </a:rPr>
                <a:t>thở</a:t>
              </a:r>
              <a:r>
                <a:rPr lang="en-US" altLang="en-US" sz="2400" b="1" dirty="0">
                  <a:solidFill>
                    <a:schemeClr val="tx1"/>
                  </a:solidFill>
                </a:rPr>
                <a:t> </a:t>
              </a:r>
              <a:r>
                <a:rPr lang="en-US" altLang="en-US" sz="2400" b="1" dirty="0" err="1">
                  <a:solidFill>
                    <a:schemeClr val="tx1"/>
                  </a:solidFill>
                </a:rPr>
                <a:t>phào</a:t>
              </a:r>
              <a:r>
                <a:rPr lang="en-US" altLang="en-US" sz="2400" b="1" dirty="0">
                  <a:solidFill>
                    <a:schemeClr val="tx1"/>
                  </a:solidFill>
                </a:rPr>
                <a:t>. Ai </a:t>
              </a:r>
              <a:r>
                <a:rPr lang="en-US" altLang="en-US" sz="2400" b="1" dirty="0" err="1">
                  <a:solidFill>
                    <a:schemeClr val="tx1"/>
                  </a:solidFill>
                </a:rPr>
                <a:t>nấy</a:t>
              </a:r>
              <a:r>
                <a:rPr lang="en-US" altLang="en-US" sz="2400" b="1" dirty="0">
                  <a:solidFill>
                    <a:schemeClr val="tx1"/>
                  </a:solidFill>
                </a:rPr>
                <a:t> </a:t>
              </a:r>
              <a:r>
                <a:rPr lang="en-US" altLang="en-US" sz="2400" b="1" dirty="0" err="1">
                  <a:solidFill>
                    <a:schemeClr val="tx1"/>
                  </a:solidFill>
                </a:rPr>
                <a:t>cười</a:t>
              </a:r>
              <a:r>
                <a:rPr lang="en-US" altLang="en-US" sz="2400" b="1" dirty="0">
                  <a:solidFill>
                    <a:schemeClr val="tx1"/>
                  </a:solidFill>
                </a:rPr>
                <a:t> to </a:t>
              </a:r>
              <a:r>
                <a:rPr lang="en-US" altLang="en-US" sz="2400" b="1" dirty="0" err="1">
                  <a:solidFill>
                    <a:schemeClr val="tx1"/>
                  </a:solidFill>
                </a:rPr>
                <a:t>vì</a:t>
              </a:r>
              <a:r>
                <a:rPr lang="en-US" altLang="en-US" sz="2400" b="1" dirty="0">
                  <a:solidFill>
                    <a:schemeClr val="tx1"/>
                  </a:solidFill>
                </a:rPr>
                <a:t> </a:t>
              </a:r>
              <a:r>
                <a:rPr lang="en-US" altLang="en-US" sz="2400" b="1" dirty="0" err="1">
                  <a:solidFill>
                    <a:schemeClr val="tx1"/>
                  </a:solidFill>
                </a:rPr>
                <a:t>thấy</a:t>
              </a:r>
              <a:r>
                <a:rPr lang="en-US" altLang="en-US" sz="2400" b="1" dirty="0">
                  <a:solidFill>
                    <a:schemeClr val="tx1"/>
                  </a:solidFill>
                </a:rPr>
                <a:t> </a:t>
              </a:r>
              <a:r>
                <a:rPr lang="en-US" altLang="en-US" sz="2400" b="1" dirty="0" err="1">
                  <a:solidFill>
                    <a:schemeClr val="tx1"/>
                  </a:solidFill>
                </a:rPr>
                <a:t>Bồ</a:t>
              </a:r>
              <a:r>
                <a:rPr lang="en-US" altLang="en-US" sz="2400" b="1" dirty="0">
                  <a:solidFill>
                    <a:schemeClr val="tx1"/>
                  </a:solidFill>
                </a:rPr>
                <a:t> Chao </a:t>
              </a:r>
              <a:r>
                <a:rPr lang="en-US" altLang="en-US" sz="2400" b="1" dirty="0" err="1">
                  <a:solidFill>
                    <a:schemeClr val="tx1"/>
                  </a:solidFill>
                </a:rPr>
                <a:t>đã</a:t>
              </a:r>
              <a:r>
                <a:rPr lang="en-US" altLang="en-US" sz="2400" b="1" dirty="0">
                  <a:solidFill>
                    <a:schemeClr val="tx1"/>
                  </a:solidFill>
                </a:rPr>
                <a:t> </a:t>
              </a:r>
              <a:r>
                <a:rPr lang="en-US" altLang="en-US" sz="2400" b="1" dirty="0" err="1">
                  <a:solidFill>
                    <a:schemeClr val="tx1"/>
                  </a:solidFill>
                </a:rPr>
                <a:t>quá</a:t>
              </a:r>
              <a:r>
                <a:rPr lang="en-US" altLang="en-US" sz="2400" b="1" dirty="0">
                  <a:solidFill>
                    <a:schemeClr val="tx1"/>
                  </a:solidFill>
                </a:rPr>
                <a:t> </a:t>
              </a:r>
              <a:r>
                <a:rPr lang="en-US" altLang="en-US" sz="2400" b="1" dirty="0" err="1">
                  <a:solidFill>
                    <a:schemeClr val="tx1"/>
                  </a:solidFill>
                </a:rPr>
                <a:t>sợ</a:t>
              </a:r>
              <a:r>
                <a:rPr lang="en-US" altLang="en-US" sz="2400" b="1" dirty="0">
                  <a:solidFill>
                    <a:schemeClr val="tx1"/>
                  </a:solidFill>
                </a:rPr>
                <a:t> </a:t>
              </a:r>
              <a:r>
                <a:rPr lang="en-US" altLang="en-US" sz="2400" b="1" dirty="0" err="1">
                  <a:solidFill>
                    <a:schemeClr val="tx1"/>
                  </a:solidFill>
                </a:rPr>
                <a:t>sệt</a:t>
              </a:r>
              <a:r>
                <a:rPr lang="en-US" altLang="en-US" sz="2400" b="1" dirty="0">
                  <a:solidFill>
                    <a:schemeClr val="tx1"/>
                  </a:solidFill>
                </a:rPr>
                <a:t>.</a:t>
              </a:r>
            </a:p>
          </p:txBody>
        </p:sp>
      </p:grpSp>
      <p:sp>
        <p:nvSpPr>
          <p:cNvPr id="17" name="Rounded Rectangular Callout 16"/>
          <p:cNvSpPr/>
          <p:nvPr/>
        </p:nvSpPr>
        <p:spPr>
          <a:xfrm>
            <a:off x="7086600" y="800876"/>
            <a:ext cx="4953000" cy="1371600"/>
          </a:xfrm>
          <a:prstGeom prst="wedgeRoundRectCallout">
            <a:avLst>
              <a:gd name="adj1" fmla="val -20521"/>
              <a:gd name="adj2" fmla="val 78568"/>
              <a:gd name="adj3" fmla="val 16667"/>
            </a:avLst>
          </a:prstGeom>
          <a:solidFill>
            <a:schemeClr val="accent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Câu</a:t>
            </a:r>
            <a:r>
              <a:rPr lang="en-US" sz="2800" b="1" dirty="0" smtClean="0">
                <a:solidFill>
                  <a:schemeClr val="bg1"/>
                </a:solidFill>
                <a:latin typeface="Times New Roman" panose="02020603050405020304" pitchFamily="18" charset="0"/>
                <a:cs typeface="Times New Roman" panose="02020603050405020304" pitchFamily="18" charset="0"/>
              </a:rPr>
              <a:t> 3: </a:t>
            </a:r>
            <a:r>
              <a:rPr lang="en-US" sz="2800" b="1" dirty="0" err="1" smtClean="0">
                <a:solidFill>
                  <a:schemeClr val="bg1"/>
                </a:solidFill>
                <a:latin typeface="Times New Roman" panose="02020603050405020304" pitchFamily="18" charset="0"/>
                <a:cs typeface="Times New Roman" panose="02020603050405020304" pitchFamily="18" charset="0"/>
              </a:rPr>
              <a:t>Đại</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từ</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xưng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hô</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nào</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được</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điền</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vào</a:t>
            </a:r>
            <a:r>
              <a:rPr lang="en-US" sz="2800" b="1" dirty="0" smtClean="0">
                <a:solidFill>
                  <a:schemeClr val="bg1"/>
                </a:solidFill>
                <a:latin typeface="Times New Roman" panose="02020603050405020304" pitchFamily="18" charset="0"/>
                <a:cs typeface="Times New Roman" panose="02020603050405020304" pitchFamily="18" charset="0"/>
              </a:rPr>
              <a:t> ô </a:t>
            </a:r>
            <a:r>
              <a:rPr lang="en-US" sz="2800" b="1" dirty="0" err="1" smtClean="0">
                <a:solidFill>
                  <a:schemeClr val="bg1"/>
                </a:solidFill>
                <a:latin typeface="Times New Roman" panose="02020603050405020304" pitchFamily="18" charset="0"/>
                <a:cs typeface="Times New Roman" panose="02020603050405020304" pitchFamily="18" charset="0"/>
              </a:rPr>
              <a:t>trống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thứ</a:t>
            </a:r>
            <a:r>
              <a:rPr lang="en-US" sz="2800" b="1" dirty="0" smtClean="0">
                <a:solidFill>
                  <a:schemeClr val="bg1"/>
                </a:solidFill>
                <a:latin typeface="Times New Roman" panose="02020603050405020304" pitchFamily="18" charset="0"/>
                <a:cs typeface="Times New Roman" panose="02020603050405020304" pitchFamily="18" charset="0"/>
              </a:rPr>
              <a:t> 6?</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Oval 17"/>
          <p:cNvSpPr/>
          <p:nvPr/>
        </p:nvSpPr>
        <p:spPr>
          <a:xfrm>
            <a:off x="8218715" y="2514600"/>
            <a:ext cx="3439885" cy="1097261"/>
          </a:xfrm>
          <a:prstGeom prst="ellipse">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A. </a:t>
            </a:r>
            <a:r>
              <a:rPr lang="en-US" sz="3600" b="1" dirty="0" err="1" smtClean="0">
                <a:latin typeface="Times New Roman" panose="02020603050405020304" pitchFamily="18" charset="0"/>
                <a:cs typeface="Times New Roman" panose="02020603050405020304" pitchFamily="18" charset="0"/>
              </a:rPr>
              <a:t>tôi</a:t>
            </a:r>
            <a:endParaRPr lang="en-US" sz="3600" b="1" dirty="0">
              <a:latin typeface="Times New Roman" panose="02020603050405020304" pitchFamily="18" charset="0"/>
              <a:cs typeface="Times New Roman" panose="02020603050405020304" pitchFamily="18" charset="0"/>
            </a:endParaRPr>
          </a:p>
        </p:txBody>
      </p:sp>
      <p:sp>
        <p:nvSpPr>
          <p:cNvPr id="19" name="Oval 18"/>
          <p:cNvSpPr/>
          <p:nvPr/>
        </p:nvSpPr>
        <p:spPr>
          <a:xfrm>
            <a:off x="8382000" y="3810000"/>
            <a:ext cx="3276600" cy="1218681"/>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anose="02020603050405020304" pitchFamily="18" charset="0"/>
                <a:cs typeface="Times New Roman" panose="02020603050405020304" pitchFamily="18" charset="0"/>
              </a:rPr>
              <a:t>B. </a:t>
            </a:r>
            <a:r>
              <a:rPr lang="en-US" sz="3600" b="1" dirty="0" err="1" smtClean="0">
                <a:latin typeface="Times New Roman" panose="02020603050405020304" pitchFamily="18" charset="0"/>
                <a:cs typeface="Times New Roman" panose="02020603050405020304" pitchFamily="18" charset="0"/>
              </a:rPr>
              <a:t>nó</a:t>
            </a:r>
            <a:endParaRPr lang="en-US" sz="3600" b="1" dirty="0">
              <a:latin typeface="Times New Roman" panose="02020603050405020304" pitchFamily="18" charset="0"/>
              <a:cs typeface="Times New Roman" panose="02020603050405020304" pitchFamily="18" charset="0"/>
            </a:endParaRPr>
          </a:p>
        </p:txBody>
      </p:sp>
      <p:sp>
        <p:nvSpPr>
          <p:cNvPr id="20" name="Oval 19"/>
          <p:cNvSpPr/>
          <p:nvPr/>
        </p:nvSpPr>
        <p:spPr>
          <a:xfrm>
            <a:off x="8218715" y="5221569"/>
            <a:ext cx="3668485" cy="1447281"/>
          </a:xfrm>
          <a:prstGeom prst="ellipse">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t>
            </a:r>
            <a:r>
              <a:rPr lang="en-US" sz="3600" b="1" dirty="0" err="1" smtClean="0">
                <a:latin typeface="Times New Roman" panose="02020603050405020304" pitchFamily="18" charset="0"/>
                <a:cs typeface="Times New Roman" panose="02020603050405020304" pitchFamily="18" charset="0"/>
              </a:rPr>
              <a:t>húng</a:t>
            </a:r>
            <a:r>
              <a:rPr lang="en-US" sz="3600" b="1" dirty="0" smtClean="0">
                <a:latin typeface="Times New Roman" panose="02020603050405020304" pitchFamily="18" charset="0"/>
                <a:cs typeface="Times New Roman" panose="02020603050405020304" pitchFamily="18" charset="0"/>
              </a:rPr>
              <a:t> ta</a:t>
            </a:r>
            <a:endParaRPr lang="en-US" sz="3600" b="1" dirty="0">
              <a:latin typeface="Times New Roman" panose="02020603050405020304" pitchFamily="18" charset="0"/>
              <a:cs typeface="Times New Roman" panose="02020603050405020304" pitchFamily="18" charset="0"/>
            </a:endParaRPr>
          </a:p>
        </p:txBody>
      </p:sp>
      <p:pic>
        <p:nvPicPr>
          <p:cNvPr id="21"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64790" y="3202972"/>
            <a:ext cx="1745810" cy="21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581400" y="0"/>
            <a:ext cx="5943600" cy="584775"/>
          </a:xfrm>
          <a:prstGeom prst="rect">
            <a:avLst/>
          </a:prstGeom>
          <a:solidFill>
            <a:srgbClr val="DDFFFF"/>
          </a:solidFill>
        </p:spPr>
        <p:txBody>
          <a:bodyPr wrap="square">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  CHƠI: AI NHANH HƠN?</a:t>
            </a:r>
          </a:p>
        </p:txBody>
      </p:sp>
      <p:sp>
        <p:nvSpPr>
          <p:cNvPr id="22" name="Rectangle 21"/>
          <p:cNvSpPr/>
          <p:nvPr/>
        </p:nvSpPr>
        <p:spPr>
          <a:xfrm>
            <a:off x="533400" y="5105400"/>
            <a:ext cx="1295400" cy="381000"/>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6</a:t>
            </a:r>
            <a:endParaRPr lang="en-US" sz="2800" b="1" dirty="0">
              <a:latin typeface="Times New Roman" panose="02020603050405020304" pitchFamily="18" charset="0"/>
              <a:cs typeface="Times New Roman" panose="02020603050405020304" pitchFamily="18" charset="0"/>
            </a:endParaRPr>
          </a:p>
        </p:txBody>
      </p:sp>
      <p:pic>
        <p:nvPicPr>
          <p:cNvPr id="2" name="Câu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286810" y="1116665"/>
            <a:ext cx="609600" cy="609600"/>
          </a:xfrm>
          <a:prstGeom prst="rect">
            <a:avLst/>
          </a:prstGeom>
        </p:spPr>
      </p:pic>
      <p:pic>
        <p:nvPicPr>
          <p:cNvPr id="3" name="ĐỒNG HỒ ĐẾM NGƯỢC 5 GIÂY + CHUÔNG BÁO HẾT GIỜ">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10081531" y="0"/>
            <a:ext cx="969433" cy="762000"/>
          </a:xfrm>
          <a:prstGeom prst="rect">
            <a:avLst/>
          </a:prstGeom>
        </p:spPr>
      </p:pic>
    </p:spTree>
    <p:extLst>
      <p:ext uri="{BB962C8B-B14F-4D97-AF65-F5344CB8AC3E}">
        <p14:creationId xmlns:p14="http://schemas.microsoft.com/office/powerpoint/2010/main" val="4166674144"/>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1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3" presetClass="emph" presetSubtype="2" fill="hold" grpId="0" nodeType="withEffect">
                                  <p:stCondLst>
                                    <p:cond delay="0"/>
                                  </p:stCondLst>
                                  <p:childTnLst>
                                    <p:animClr clrSpc="rgb" dir="cw">
                                      <p:cBhvr override="childStyle">
                                        <p:cTn id="14" dur="2000" fill="hold"/>
                                        <p:tgtEl>
                                          <p:spTgt spid="20"/>
                                        </p:tgtEl>
                                        <p:attrNameLst>
                                          <p:attrName>style.color</p:attrName>
                                        </p:attrNameLst>
                                      </p:cBhvr>
                                      <p:to>
                                        <a:srgbClr val="E7E32B"/>
                                      </p:to>
                                    </p:animClr>
                                  </p:childTnLst>
                                  <p:subTnLst>
                                    <p:audio>
                                      <p:cMediaNode>
                                        <p:cTn display="0" masterRel="sameClick">
                                          <p:stCondLst>
                                            <p:cond evt="begin" delay="0">
                                              <p:tn val="13"/>
                                            </p:cond>
                                          </p:stCondLst>
                                          <p:endCondLst>
                                            <p:cond evt="onStopAudio" delay="0">
                                              <p:tgtEl>
                                                <p:sldTgt/>
                                              </p:tgtEl>
                                            </p:cond>
                                          </p:endCondLst>
                                        </p:cTn>
                                        <p:tgtEl>
                                          <p:sndTgt r:embed="rId7" name="applause.wav"/>
                                        </p:tgtEl>
                                      </p:cMediaNode>
                                    </p:audio>
                                  </p:subTnLst>
                                </p:cTn>
                              </p:par>
                            </p:childTnLst>
                          </p:cTn>
                        </p:par>
                      </p:childTnLst>
                    </p:cTn>
                  </p:par>
                </p:childTnLst>
              </p:cTn>
              <p:nextCondLst>
                <p:cond evt="onClick" delay="0">
                  <p:tgtEl>
                    <p:spTgt spid="20"/>
                  </p:tgtEl>
                </p:cond>
              </p:nextCondLst>
            </p:seq>
            <p:audio>
              <p:cMediaNode vol="8000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
                                        </p:tgtEl>
                                      </p:cBhvr>
                                    </p:cmd>
                                  </p:childTnLst>
                                </p:cTn>
                              </p:par>
                            </p:childTnLst>
                          </p:cTn>
                        </p:par>
                      </p:childTnLst>
                    </p:cTn>
                  </p:par>
                </p:childTnLst>
              </p:cTn>
              <p:nextCondLst>
                <p:cond evt="onClick" delay="0">
                  <p:tgtEl>
                    <p:spTgt spid="3"/>
                  </p:tgtEl>
                </p:cond>
              </p:nextCondLst>
            </p:seq>
            <p:video>
              <p:cMediaNode vol="80000">
                <p:cTn id="21" fill="hold" display="0">
                  <p:stCondLst>
                    <p:cond delay="indefinite"/>
                  </p:stCondLst>
                </p:cTn>
                <p:tgtEl>
                  <p:spTgt spid="3"/>
                </p:tgtEl>
              </p:cMediaNode>
            </p:video>
          </p:childTnLst>
        </p:cTn>
      </p:par>
    </p:tnLst>
    <p:bldLst>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56872" y="863530"/>
            <a:chExt cx="11920717" cy="4787498"/>
          </a:xfrm>
          <a:solidFill>
            <a:srgbClr val="FFFF00"/>
          </a:solidFill>
        </p:grpSpPr>
        <p:sp>
          <p:nvSpPr>
            <p:cNvPr id="3" name="Text Box 8"/>
            <p:cNvSpPr txBox="1">
              <a:spLocks noChangeArrowheads="1"/>
            </p:cNvSpPr>
            <p:nvPr/>
          </p:nvSpPr>
          <p:spPr bwMode="auto">
            <a:xfrm>
              <a:off x="56873" y="863530"/>
              <a:ext cx="11906528" cy="465712"/>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dirty="0">
                  <a:solidFill>
                    <a:schemeClr val="tx1"/>
                  </a:solidFill>
                  <a:latin typeface="Arial" panose="020B0604020202020204" pitchFamily="34" charset="0"/>
                </a:rPr>
                <a:t>  </a:t>
              </a:r>
              <a:r>
                <a:rPr lang="en-US" altLang="en-US" dirty="0" smtClean="0">
                  <a:solidFill>
                    <a:schemeClr val="tx1"/>
                  </a:solidFill>
                  <a:latin typeface="Arial" panose="020B0604020202020204" pitchFamily="34" charset="0"/>
                </a:rPr>
                <a:t> </a:t>
              </a:r>
              <a:r>
                <a:rPr lang="en-US" altLang="en-US" b="1" dirty="0" err="1">
                  <a:solidFill>
                    <a:schemeClr val="tx1"/>
                  </a:solidFill>
                </a:rPr>
                <a:t>Bồ</a:t>
              </a:r>
              <a:r>
                <a:rPr lang="en-US" altLang="en-US" b="1" dirty="0">
                  <a:solidFill>
                    <a:schemeClr val="tx1"/>
                  </a:solidFill>
                </a:rPr>
                <a:t> Chao </a:t>
              </a:r>
              <a:r>
                <a:rPr lang="en-US" altLang="en-US" b="1" dirty="0" err="1">
                  <a:solidFill>
                    <a:schemeClr val="tx1"/>
                  </a:solidFill>
                </a:rPr>
                <a:t>hốt</a:t>
              </a:r>
              <a:r>
                <a:rPr lang="en-US" altLang="en-US" b="1" dirty="0">
                  <a:solidFill>
                    <a:schemeClr val="tx1"/>
                  </a:solidFill>
                </a:rPr>
                <a:t> </a:t>
              </a:r>
              <a:r>
                <a:rPr lang="en-US" altLang="en-US" b="1" dirty="0" err="1">
                  <a:solidFill>
                    <a:schemeClr val="tx1"/>
                  </a:solidFill>
                </a:rPr>
                <a:t>hoảng</a:t>
              </a:r>
              <a:r>
                <a:rPr lang="en-US" altLang="en-US" b="1" dirty="0">
                  <a:solidFill>
                    <a:schemeClr val="tx1"/>
                  </a:solidFill>
                </a:rPr>
                <a:t> </a:t>
              </a:r>
              <a:r>
                <a:rPr lang="en-US" altLang="en-US" b="1" dirty="0" err="1">
                  <a:solidFill>
                    <a:schemeClr val="tx1"/>
                  </a:solidFill>
                </a:rPr>
                <a:t>kể</a:t>
              </a:r>
              <a:r>
                <a:rPr lang="en-US" altLang="en-US" b="1" dirty="0">
                  <a:solidFill>
                    <a:schemeClr val="tx1"/>
                  </a:solidFill>
                </a:rPr>
                <a:t> </a:t>
              </a:r>
              <a:r>
                <a:rPr lang="en-US" altLang="en-US" b="1" dirty="0" err="1">
                  <a:solidFill>
                    <a:schemeClr val="tx1"/>
                  </a:solidFill>
                </a:rPr>
                <a:t>với</a:t>
              </a:r>
              <a:r>
                <a:rPr lang="en-US" altLang="en-US" b="1" dirty="0">
                  <a:solidFill>
                    <a:schemeClr val="tx1"/>
                  </a:solidFill>
                </a:rPr>
                <a:t> </a:t>
              </a:r>
              <a:r>
                <a:rPr lang="en-US" altLang="en-US" b="1" dirty="0" err="1">
                  <a:solidFill>
                    <a:schemeClr val="tx1"/>
                  </a:solidFill>
                </a:rPr>
                <a:t>các</a:t>
              </a:r>
              <a:r>
                <a:rPr lang="en-US" altLang="en-US" b="1" dirty="0">
                  <a:solidFill>
                    <a:schemeClr val="tx1"/>
                  </a:solidFill>
                </a:rPr>
                <a:t> </a:t>
              </a:r>
              <a:r>
                <a:rPr lang="en-US" altLang="en-US" b="1" dirty="0" err="1">
                  <a:solidFill>
                    <a:schemeClr val="tx1"/>
                  </a:solidFill>
                </a:rPr>
                <a:t>bạn</a:t>
              </a:r>
              <a:r>
                <a:rPr lang="en-US" altLang="en-US" b="1" dirty="0">
                  <a:solidFill>
                    <a:schemeClr val="tx1"/>
                  </a:solidFill>
                </a:rPr>
                <a:t>:</a:t>
              </a:r>
            </a:p>
          </p:txBody>
        </p:sp>
        <p:sp>
          <p:nvSpPr>
            <p:cNvPr id="4" name="Text Box 10"/>
            <p:cNvSpPr txBox="1">
              <a:spLocks noChangeArrowheads="1"/>
            </p:cNvSpPr>
            <p:nvPr/>
          </p:nvSpPr>
          <p:spPr bwMode="auto">
            <a:xfrm>
              <a:off x="56872" y="1289839"/>
              <a:ext cx="11906528" cy="2076443"/>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b="1" dirty="0" smtClean="0">
                  <a:solidFill>
                    <a:schemeClr val="tx1"/>
                  </a:solidFill>
                  <a:latin typeface="Arial" panose="020B0604020202020204" pitchFamily="34" charset="0"/>
                </a:rPr>
                <a:t>   - </a:t>
              </a:r>
              <a:r>
                <a:rPr lang="en-US" altLang="en-US" b="1" i="1" dirty="0" err="1" smtClean="0">
                  <a:solidFill>
                    <a:srgbClr val="FF0000"/>
                  </a:solidFill>
                </a:rPr>
                <a:t>Tôi</a:t>
              </a:r>
              <a:r>
                <a:rPr lang="en-US" altLang="en-US" b="1" dirty="0" smtClean="0">
                  <a:solidFill>
                    <a:schemeClr val="tx1"/>
                  </a:solidFill>
                </a:rPr>
                <a:t> </a:t>
              </a:r>
              <a:r>
                <a:rPr lang="en-US" altLang="en-US" b="1" dirty="0" err="1" smtClean="0">
                  <a:solidFill>
                    <a:schemeClr val="tx1"/>
                  </a:solidFill>
                </a:rPr>
                <a:t>và</a:t>
              </a:r>
              <a:r>
                <a:rPr lang="en-US" altLang="en-US" b="1" dirty="0" smtClean="0">
                  <a:solidFill>
                    <a:schemeClr val="tx1"/>
                  </a:solidFill>
                </a:rPr>
                <a:t> </a:t>
              </a:r>
              <a:r>
                <a:rPr lang="en-US" altLang="en-US" b="1" dirty="0" err="1">
                  <a:solidFill>
                    <a:schemeClr val="tx1"/>
                  </a:solidFill>
                </a:rPr>
                <a:t>Tu</a:t>
              </a:r>
              <a:r>
                <a:rPr lang="en-US" altLang="en-US" b="1" dirty="0">
                  <a:solidFill>
                    <a:schemeClr val="tx1"/>
                  </a:solidFill>
                </a:rPr>
                <a:t> </a:t>
              </a:r>
              <a:r>
                <a:rPr lang="en-US" altLang="en-US" b="1" dirty="0" err="1">
                  <a:solidFill>
                    <a:schemeClr val="tx1"/>
                  </a:solidFill>
                </a:rPr>
                <a:t>Hú</a:t>
              </a:r>
              <a:r>
                <a:rPr lang="en-US" altLang="en-US" b="1" dirty="0">
                  <a:solidFill>
                    <a:schemeClr val="tx1"/>
                  </a:solidFill>
                </a:rPr>
                <a:t> </a:t>
              </a:r>
              <a:r>
                <a:rPr lang="en-US" altLang="en-US" b="1" dirty="0" err="1">
                  <a:solidFill>
                    <a:schemeClr val="tx1"/>
                  </a:solidFill>
                </a:rPr>
                <a:t>đang</a:t>
              </a:r>
              <a:r>
                <a:rPr lang="en-US" altLang="en-US" b="1" dirty="0">
                  <a:solidFill>
                    <a:schemeClr val="tx1"/>
                  </a:solidFill>
                </a:rPr>
                <a:t> bay </a:t>
              </a:r>
              <a:r>
                <a:rPr lang="en-US" altLang="en-US" b="1" dirty="0" err="1">
                  <a:solidFill>
                    <a:schemeClr val="tx1"/>
                  </a:solidFill>
                </a:rPr>
                <a:t>dọc</a:t>
              </a:r>
              <a:r>
                <a:rPr lang="en-US" altLang="en-US" b="1" dirty="0">
                  <a:solidFill>
                    <a:schemeClr val="tx1"/>
                  </a:solidFill>
                </a:rPr>
                <a:t> </a:t>
              </a:r>
              <a:r>
                <a:rPr lang="en-US" altLang="en-US" b="1" dirty="0" err="1">
                  <a:solidFill>
                    <a:schemeClr val="tx1"/>
                  </a:solidFill>
                </a:rPr>
                <a:t>một</a:t>
              </a:r>
              <a:r>
                <a:rPr lang="en-US" altLang="en-US" b="1" dirty="0">
                  <a:solidFill>
                    <a:schemeClr val="tx1"/>
                  </a:solidFill>
                </a:rPr>
                <a:t> con </a:t>
              </a:r>
              <a:r>
                <a:rPr lang="en-US" altLang="en-US" b="1" dirty="0" err="1">
                  <a:solidFill>
                    <a:schemeClr val="tx1"/>
                  </a:solidFill>
                </a:rPr>
                <a:t>sông</a:t>
              </a:r>
              <a:r>
                <a:rPr lang="en-US" altLang="en-US" b="1" dirty="0">
                  <a:solidFill>
                    <a:schemeClr val="tx1"/>
                  </a:solidFill>
                </a:rPr>
                <a:t> </a:t>
              </a:r>
              <a:r>
                <a:rPr lang="en-US" altLang="en-US" b="1" dirty="0" err="1">
                  <a:solidFill>
                    <a:schemeClr val="tx1"/>
                  </a:solidFill>
                </a:rPr>
                <a:t>lớn</a:t>
              </a:r>
              <a:r>
                <a:rPr lang="en-US" altLang="en-US" b="1" dirty="0">
                  <a:solidFill>
                    <a:schemeClr val="tx1"/>
                  </a:solidFill>
                </a:rPr>
                <a:t>, </a:t>
              </a:r>
              <a:r>
                <a:rPr lang="en-US" altLang="en-US" b="1" dirty="0" err="1">
                  <a:solidFill>
                    <a:schemeClr val="tx1"/>
                  </a:solidFill>
                </a:rPr>
                <a:t>chợt</a:t>
              </a:r>
              <a:r>
                <a:rPr lang="en-US" altLang="en-US" b="1" dirty="0">
                  <a:solidFill>
                    <a:schemeClr val="tx1"/>
                  </a:solidFill>
                </a:rPr>
                <a:t> </a:t>
              </a:r>
              <a:r>
                <a:rPr lang="en-US" altLang="en-US" b="1" dirty="0" err="1">
                  <a:solidFill>
                    <a:schemeClr val="tx1"/>
                  </a:solidFill>
                </a:rPr>
                <a:t>Tu</a:t>
              </a:r>
              <a:r>
                <a:rPr lang="en-US" altLang="en-US" b="1" dirty="0">
                  <a:solidFill>
                    <a:schemeClr val="tx1"/>
                  </a:solidFill>
                </a:rPr>
                <a:t> </a:t>
              </a:r>
              <a:r>
                <a:rPr lang="en-US" altLang="en-US" b="1" dirty="0" err="1">
                  <a:solidFill>
                    <a:schemeClr val="tx1"/>
                  </a:solidFill>
                </a:rPr>
                <a:t>Hú</a:t>
              </a:r>
              <a:r>
                <a:rPr lang="en-US" altLang="en-US" b="1" dirty="0">
                  <a:solidFill>
                    <a:schemeClr val="tx1"/>
                  </a:solidFill>
                </a:rPr>
                <a:t> </a:t>
              </a:r>
              <a:r>
                <a:rPr lang="en-US" altLang="en-US" b="1" dirty="0" err="1">
                  <a:solidFill>
                    <a:schemeClr val="tx1"/>
                  </a:solidFill>
                </a:rPr>
                <a:t>gọi</a:t>
              </a:r>
              <a:r>
                <a:rPr lang="en-US" altLang="en-US" b="1" dirty="0" smtClean="0">
                  <a:solidFill>
                    <a:schemeClr val="tx1"/>
                  </a:solidFill>
                </a:rPr>
                <a:t>: “</a:t>
              </a:r>
              <a:r>
                <a:rPr lang="en-US" altLang="en-US" b="1" dirty="0" err="1" smtClean="0">
                  <a:solidFill>
                    <a:schemeClr val="tx1"/>
                  </a:solidFill>
                </a:rPr>
                <a:t>Kìa</a:t>
              </a:r>
              <a:r>
                <a:rPr lang="en-US" altLang="en-US" b="1" dirty="0">
                  <a:solidFill>
                    <a:schemeClr val="tx1"/>
                  </a:solidFill>
                </a:rPr>
                <a:t>, </a:t>
              </a:r>
              <a:r>
                <a:rPr lang="en-US" altLang="en-US" b="1" dirty="0" err="1">
                  <a:solidFill>
                    <a:schemeClr val="tx1"/>
                  </a:solidFill>
                </a:rPr>
                <a:t>cái</a:t>
              </a:r>
              <a:r>
                <a:rPr lang="en-US" altLang="en-US" b="1" dirty="0">
                  <a:solidFill>
                    <a:schemeClr val="tx1"/>
                  </a:solidFill>
                </a:rPr>
                <a:t> </a:t>
              </a:r>
              <a:r>
                <a:rPr lang="en-US" altLang="en-US" b="1" dirty="0" err="1">
                  <a:solidFill>
                    <a:schemeClr val="tx1"/>
                  </a:solidFill>
                </a:rPr>
                <a:t>trụ</a:t>
              </a:r>
              <a:r>
                <a:rPr lang="en-US" altLang="en-US" b="1" dirty="0">
                  <a:solidFill>
                    <a:schemeClr val="tx1"/>
                  </a:solidFill>
                </a:rPr>
                <a:t> </a:t>
              </a:r>
              <a:r>
                <a:rPr lang="en-US" altLang="en-US" b="1" dirty="0" err="1">
                  <a:solidFill>
                    <a:schemeClr val="tx1"/>
                  </a:solidFill>
                </a:rPr>
                <a:t>chống</a:t>
              </a:r>
              <a:r>
                <a:rPr lang="en-US" altLang="en-US" b="1" dirty="0">
                  <a:solidFill>
                    <a:schemeClr val="tx1"/>
                  </a:solidFill>
                </a:rPr>
                <a:t> </a:t>
              </a:r>
              <a:r>
                <a:rPr lang="en-US" altLang="en-US" b="1" dirty="0" err="1" smtClean="0">
                  <a:solidFill>
                    <a:schemeClr val="tx1"/>
                  </a:solidFill>
                </a:rPr>
                <a:t>trời</a:t>
              </a:r>
              <a:r>
                <a:rPr lang="en-US" altLang="en-US" b="1" dirty="0" smtClean="0">
                  <a:solidFill>
                    <a:schemeClr val="tx1"/>
                  </a:solidFill>
                </a:rPr>
                <a:t>.” </a:t>
              </a:r>
              <a:r>
                <a:rPr lang="en-US" altLang="en-US" b="1" i="1" dirty="0" err="1" smtClean="0">
                  <a:solidFill>
                    <a:srgbClr val="FF0000"/>
                  </a:solidFill>
                </a:rPr>
                <a:t>Tôi</a:t>
              </a:r>
              <a:r>
                <a:rPr lang="en-US" altLang="en-US" b="1" i="1" dirty="0" smtClean="0">
                  <a:solidFill>
                    <a:srgbClr val="FF0000"/>
                  </a:solidFill>
                </a:rPr>
                <a:t> </a:t>
              </a:r>
              <a:r>
                <a:rPr lang="en-US" altLang="en-US" b="1" dirty="0" smtClean="0">
                  <a:solidFill>
                    <a:schemeClr val="tx1"/>
                  </a:solidFill>
                </a:rPr>
                <a:t> </a:t>
              </a:r>
              <a:r>
                <a:rPr lang="en-US" altLang="en-US" b="1" dirty="0" err="1">
                  <a:solidFill>
                    <a:schemeClr val="tx1"/>
                  </a:solidFill>
                </a:rPr>
                <a:t>ngước</a:t>
              </a:r>
              <a:r>
                <a:rPr lang="en-US" altLang="en-US" b="1" dirty="0">
                  <a:solidFill>
                    <a:schemeClr val="tx1"/>
                  </a:solidFill>
                </a:rPr>
                <a:t> </a:t>
              </a:r>
              <a:r>
                <a:rPr lang="en-US" altLang="en-US" b="1" dirty="0" err="1">
                  <a:solidFill>
                    <a:schemeClr val="tx1"/>
                  </a:solidFill>
                </a:rPr>
                <a:t>nhìn</a:t>
              </a:r>
              <a:r>
                <a:rPr lang="en-US" altLang="en-US" b="1" dirty="0">
                  <a:solidFill>
                    <a:schemeClr val="tx1"/>
                  </a:solidFill>
                </a:rPr>
                <a:t> </a:t>
              </a:r>
              <a:r>
                <a:rPr lang="en-US" altLang="en-US" b="1" dirty="0" err="1">
                  <a:solidFill>
                    <a:schemeClr val="tx1"/>
                  </a:solidFill>
                </a:rPr>
                <a:t>lên</a:t>
              </a:r>
              <a:r>
                <a:rPr lang="en-US" altLang="en-US" b="1" dirty="0">
                  <a:solidFill>
                    <a:schemeClr val="tx1"/>
                  </a:solidFill>
                </a:rPr>
                <a:t>. </a:t>
              </a:r>
              <a:r>
                <a:rPr lang="en-US" altLang="en-US" b="1" dirty="0" err="1">
                  <a:solidFill>
                    <a:schemeClr val="tx1"/>
                  </a:solidFill>
                </a:rPr>
                <a:t>Trước</a:t>
              </a:r>
              <a:r>
                <a:rPr lang="en-US" altLang="en-US" b="1" dirty="0">
                  <a:solidFill>
                    <a:schemeClr val="tx1"/>
                  </a:solidFill>
                </a:rPr>
                <a:t> </a:t>
              </a:r>
              <a:r>
                <a:rPr lang="en-US" altLang="en-US" b="1" dirty="0" err="1">
                  <a:solidFill>
                    <a:schemeClr val="tx1"/>
                  </a:solidFill>
                </a:rPr>
                <a:t>mắt</a:t>
              </a:r>
              <a:r>
                <a:rPr lang="en-US" altLang="en-US" b="1" dirty="0">
                  <a:solidFill>
                    <a:schemeClr val="tx1"/>
                  </a:solidFill>
                </a:rPr>
                <a:t> </a:t>
              </a:r>
              <a:r>
                <a:rPr lang="en-US" altLang="en-US" b="1" dirty="0" err="1">
                  <a:solidFill>
                    <a:schemeClr val="tx1"/>
                  </a:solidFill>
                </a:rPr>
                <a:t>là</a:t>
              </a:r>
              <a:r>
                <a:rPr lang="en-US" altLang="en-US" b="1" dirty="0">
                  <a:solidFill>
                    <a:schemeClr val="tx1"/>
                  </a:solidFill>
                </a:rPr>
                <a:t> </a:t>
              </a:r>
              <a:r>
                <a:rPr lang="en-US" altLang="en-US" b="1" dirty="0" err="1">
                  <a:solidFill>
                    <a:schemeClr val="tx1"/>
                  </a:solidFill>
                </a:rPr>
                <a:t>những</a:t>
              </a:r>
              <a:r>
                <a:rPr lang="en-US" altLang="en-US" b="1" dirty="0">
                  <a:solidFill>
                    <a:schemeClr val="tx1"/>
                  </a:solidFill>
                </a:rPr>
                <a:t> </a:t>
              </a:r>
              <a:r>
                <a:rPr lang="en-US" altLang="en-US" b="1" dirty="0" err="1">
                  <a:solidFill>
                    <a:schemeClr val="tx1"/>
                  </a:solidFill>
                </a:rPr>
                <a:t>ống</a:t>
              </a:r>
              <a:r>
                <a:rPr lang="en-US" altLang="en-US" b="1" dirty="0">
                  <a:solidFill>
                    <a:schemeClr val="tx1"/>
                  </a:solidFill>
                </a:rPr>
                <a:t> </a:t>
              </a:r>
              <a:r>
                <a:rPr lang="en-US" altLang="en-US" b="1" dirty="0" err="1">
                  <a:solidFill>
                    <a:schemeClr val="tx1"/>
                  </a:solidFill>
                </a:rPr>
                <a:t>thép</a:t>
              </a:r>
              <a:r>
                <a:rPr lang="en-US" altLang="en-US" b="1" dirty="0">
                  <a:solidFill>
                    <a:schemeClr val="tx1"/>
                  </a:solidFill>
                </a:rPr>
                <a:t> </a:t>
              </a:r>
              <a:r>
                <a:rPr lang="en-US" altLang="en-US" b="1" dirty="0" err="1">
                  <a:solidFill>
                    <a:schemeClr val="tx1"/>
                  </a:solidFill>
                </a:rPr>
                <a:t>dọc</a:t>
              </a:r>
              <a:r>
                <a:rPr lang="en-US" altLang="en-US" b="1" dirty="0">
                  <a:solidFill>
                    <a:schemeClr val="tx1"/>
                  </a:solidFill>
                </a:rPr>
                <a:t> </a:t>
              </a:r>
              <a:r>
                <a:rPr lang="en-US" altLang="en-US" b="1" dirty="0" err="1">
                  <a:solidFill>
                    <a:schemeClr val="tx1"/>
                  </a:solidFill>
                </a:rPr>
                <a:t>ngang</a:t>
              </a:r>
              <a:r>
                <a:rPr lang="en-US" altLang="en-US" b="1" dirty="0">
                  <a:solidFill>
                    <a:schemeClr val="tx1"/>
                  </a:solidFill>
                </a:rPr>
                <a:t> </a:t>
              </a:r>
              <a:r>
                <a:rPr lang="en-US" altLang="en-US" b="1" dirty="0" err="1">
                  <a:solidFill>
                    <a:schemeClr val="tx1"/>
                  </a:solidFill>
                </a:rPr>
                <a:t>nối</a:t>
              </a:r>
              <a:r>
                <a:rPr lang="en-US" altLang="en-US" b="1" dirty="0">
                  <a:solidFill>
                    <a:schemeClr val="tx1"/>
                  </a:solidFill>
                </a:rPr>
                <a:t> </a:t>
              </a:r>
              <a:r>
                <a:rPr lang="en-US" altLang="en-US" b="1" dirty="0" err="1">
                  <a:solidFill>
                    <a:schemeClr val="tx1"/>
                  </a:solidFill>
                </a:rPr>
                <a:t>nhau</a:t>
              </a:r>
              <a:r>
                <a:rPr lang="en-US" altLang="en-US" b="1" dirty="0">
                  <a:solidFill>
                    <a:schemeClr val="tx1"/>
                  </a:solidFill>
                </a:rPr>
                <a:t> </a:t>
              </a:r>
              <a:r>
                <a:rPr lang="en-US" altLang="en-US" b="1" dirty="0" err="1">
                  <a:solidFill>
                    <a:schemeClr val="tx1"/>
                  </a:solidFill>
                </a:rPr>
                <a:t>chạy</a:t>
              </a:r>
              <a:r>
                <a:rPr lang="en-US" altLang="en-US" b="1" dirty="0">
                  <a:solidFill>
                    <a:schemeClr val="tx1"/>
                  </a:solidFill>
                </a:rPr>
                <a:t> </a:t>
              </a:r>
              <a:r>
                <a:rPr lang="en-US" altLang="en-US" b="1" dirty="0" err="1">
                  <a:solidFill>
                    <a:schemeClr val="tx1"/>
                  </a:solidFill>
                </a:rPr>
                <a:t>vút</a:t>
              </a:r>
              <a:r>
                <a:rPr lang="en-US" altLang="en-US" b="1" dirty="0">
                  <a:solidFill>
                    <a:schemeClr val="tx1"/>
                  </a:solidFill>
                </a:rPr>
                <a:t> </a:t>
              </a:r>
              <a:r>
                <a:rPr lang="en-US" altLang="en-US" b="1" dirty="0" err="1">
                  <a:solidFill>
                    <a:schemeClr val="tx1"/>
                  </a:solidFill>
                </a:rPr>
                <a:t>tận</a:t>
              </a:r>
              <a:r>
                <a:rPr lang="en-US" altLang="en-US" b="1" dirty="0">
                  <a:solidFill>
                    <a:schemeClr val="tx1"/>
                  </a:solidFill>
                </a:rPr>
                <a:t> </a:t>
              </a:r>
              <a:r>
                <a:rPr lang="en-US" altLang="en-US" b="1" dirty="0" err="1">
                  <a:solidFill>
                    <a:schemeClr val="tx1"/>
                  </a:solidFill>
                </a:rPr>
                <a:t>mây</a:t>
              </a:r>
              <a:r>
                <a:rPr lang="en-US" altLang="en-US" b="1" dirty="0">
                  <a:solidFill>
                    <a:schemeClr val="tx1"/>
                  </a:solidFill>
                </a:rPr>
                <a:t> </a:t>
              </a:r>
              <a:r>
                <a:rPr lang="en-US" altLang="en-US" b="1" dirty="0" err="1" smtClean="0">
                  <a:solidFill>
                    <a:schemeClr val="tx1"/>
                  </a:solidFill>
                </a:rPr>
                <a:t>xanh</a:t>
              </a:r>
              <a:r>
                <a:rPr lang="en-US" altLang="en-US" b="1" dirty="0" smtClean="0">
                  <a:solidFill>
                    <a:schemeClr val="tx1"/>
                  </a:solidFill>
                </a:rPr>
                <a:t>. </a:t>
              </a:r>
              <a:r>
                <a:rPr lang="en-US" altLang="en-US" b="1" i="1" dirty="0" err="1" smtClean="0">
                  <a:solidFill>
                    <a:srgbClr val="FF0000"/>
                  </a:solidFill>
                </a:rPr>
                <a:t>Nó</a:t>
              </a:r>
              <a:r>
                <a:rPr lang="en-US" altLang="en-US" b="1" dirty="0">
                  <a:solidFill>
                    <a:schemeClr val="tx1"/>
                  </a:solidFill>
                </a:rPr>
                <a:t> </a:t>
              </a:r>
              <a:r>
                <a:rPr lang="en-US" altLang="en-US" b="1" dirty="0" err="1" smtClean="0">
                  <a:solidFill>
                    <a:schemeClr val="tx1"/>
                  </a:solidFill>
                </a:rPr>
                <a:t>tựa</a:t>
              </a:r>
              <a:r>
                <a:rPr lang="en-US" altLang="en-US" b="1" dirty="0" smtClean="0">
                  <a:solidFill>
                    <a:schemeClr val="tx1"/>
                  </a:solidFill>
                </a:rPr>
                <a:t> </a:t>
              </a:r>
              <a:r>
                <a:rPr lang="en-US" altLang="en-US" b="1" dirty="0" err="1">
                  <a:solidFill>
                    <a:schemeClr val="tx1"/>
                  </a:solidFill>
                </a:rPr>
                <a:t>như</a:t>
              </a:r>
              <a:r>
                <a:rPr lang="en-US" altLang="en-US" b="1" dirty="0">
                  <a:solidFill>
                    <a:schemeClr val="tx1"/>
                  </a:solidFill>
                </a:rPr>
                <a:t> </a:t>
              </a:r>
              <a:r>
                <a:rPr lang="en-US" altLang="en-US" b="1" dirty="0" err="1">
                  <a:solidFill>
                    <a:schemeClr val="tx1"/>
                  </a:solidFill>
                </a:rPr>
                <a:t>một</a:t>
              </a:r>
              <a:r>
                <a:rPr lang="en-US" altLang="en-US" b="1" dirty="0">
                  <a:solidFill>
                    <a:schemeClr val="tx1"/>
                  </a:solidFill>
                </a:rPr>
                <a:t> </a:t>
              </a:r>
              <a:r>
                <a:rPr lang="en-US" altLang="en-US" b="1" dirty="0" err="1">
                  <a:solidFill>
                    <a:schemeClr val="tx1"/>
                  </a:solidFill>
                </a:rPr>
                <a:t>cái</a:t>
              </a:r>
              <a:r>
                <a:rPr lang="en-US" altLang="en-US" b="1" dirty="0">
                  <a:solidFill>
                    <a:schemeClr val="tx1"/>
                  </a:solidFill>
                </a:rPr>
                <a:t> </a:t>
              </a:r>
              <a:r>
                <a:rPr lang="en-US" altLang="en-US" b="1" dirty="0" err="1">
                  <a:solidFill>
                    <a:schemeClr val="tx1"/>
                  </a:solidFill>
                </a:rPr>
                <a:t>cầu</a:t>
              </a:r>
              <a:r>
                <a:rPr lang="en-US" altLang="en-US" b="1" dirty="0">
                  <a:solidFill>
                    <a:schemeClr val="tx1"/>
                  </a:solidFill>
                </a:rPr>
                <a:t> </a:t>
              </a:r>
              <a:r>
                <a:rPr lang="en-US" altLang="en-US" b="1" dirty="0" err="1">
                  <a:solidFill>
                    <a:schemeClr val="tx1"/>
                  </a:solidFill>
                </a:rPr>
                <a:t>xe</a:t>
              </a:r>
              <a:r>
                <a:rPr lang="en-US" altLang="en-US" b="1" dirty="0">
                  <a:solidFill>
                    <a:schemeClr val="tx1"/>
                  </a:solidFill>
                </a:rPr>
                <a:t> </a:t>
              </a:r>
              <a:r>
                <a:rPr lang="en-US" altLang="en-US" b="1" dirty="0" err="1">
                  <a:solidFill>
                    <a:schemeClr val="tx1"/>
                  </a:solidFill>
                </a:rPr>
                <a:t>lửa</a:t>
              </a:r>
              <a:r>
                <a:rPr lang="en-US" altLang="en-US" b="1" dirty="0">
                  <a:solidFill>
                    <a:schemeClr val="tx1"/>
                  </a:solidFill>
                </a:rPr>
                <a:t> </a:t>
              </a:r>
              <a:r>
                <a:rPr lang="en-US" altLang="en-US" b="1" dirty="0" err="1">
                  <a:solidFill>
                    <a:schemeClr val="tx1"/>
                  </a:solidFill>
                </a:rPr>
                <a:t>đồ</a:t>
              </a:r>
              <a:r>
                <a:rPr lang="en-US" altLang="en-US" b="1" dirty="0">
                  <a:solidFill>
                    <a:schemeClr val="tx1"/>
                  </a:solidFill>
                </a:rPr>
                <a:t> </a:t>
              </a:r>
              <a:r>
                <a:rPr lang="en-US" altLang="en-US" b="1" dirty="0" err="1">
                  <a:solidFill>
                    <a:schemeClr val="tx1"/>
                  </a:solidFill>
                </a:rPr>
                <a:t>sộ</a:t>
              </a:r>
              <a:r>
                <a:rPr lang="en-US" altLang="en-US" b="1" dirty="0">
                  <a:solidFill>
                    <a:schemeClr val="tx1"/>
                  </a:solidFill>
                </a:rPr>
                <a:t> </a:t>
              </a:r>
              <a:r>
                <a:rPr lang="en-US" altLang="en-US" b="1" dirty="0" err="1">
                  <a:solidFill>
                    <a:schemeClr val="tx1"/>
                  </a:solidFill>
                </a:rPr>
                <a:t>không</a:t>
              </a:r>
              <a:r>
                <a:rPr lang="en-US" altLang="en-US" b="1" dirty="0">
                  <a:solidFill>
                    <a:schemeClr val="tx1"/>
                  </a:solidFill>
                </a:rPr>
                <a:t> </a:t>
              </a:r>
              <a:r>
                <a:rPr lang="en-US" altLang="en-US" b="1" dirty="0" err="1">
                  <a:solidFill>
                    <a:schemeClr val="tx1"/>
                  </a:solidFill>
                </a:rPr>
                <a:t>phải</a:t>
              </a:r>
              <a:r>
                <a:rPr lang="en-US" altLang="en-US" b="1" dirty="0">
                  <a:solidFill>
                    <a:schemeClr val="tx1"/>
                  </a:solidFill>
                </a:rPr>
                <a:t> </a:t>
              </a:r>
              <a:r>
                <a:rPr lang="en-US" altLang="en-US" b="1" dirty="0" err="1">
                  <a:solidFill>
                    <a:schemeClr val="tx1"/>
                  </a:solidFill>
                </a:rPr>
                <a:t>bắc</a:t>
              </a:r>
              <a:r>
                <a:rPr lang="en-US" altLang="en-US" b="1" dirty="0">
                  <a:solidFill>
                    <a:schemeClr val="tx1"/>
                  </a:solidFill>
                </a:rPr>
                <a:t> </a:t>
              </a:r>
              <a:r>
                <a:rPr lang="en-US" altLang="en-US" b="1" dirty="0" err="1">
                  <a:solidFill>
                    <a:schemeClr val="tx1"/>
                  </a:solidFill>
                </a:rPr>
                <a:t>ngang</a:t>
              </a:r>
              <a:r>
                <a:rPr lang="en-US" altLang="en-US" b="1" dirty="0">
                  <a:solidFill>
                    <a:schemeClr val="tx1"/>
                  </a:solidFill>
                </a:rPr>
                <a:t> </a:t>
              </a:r>
              <a:r>
                <a:rPr lang="en-US" altLang="en-US" b="1" dirty="0" err="1">
                  <a:solidFill>
                    <a:schemeClr val="tx1"/>
                  </a:solidFill>
                </a:rPr>
                <a:t>sông</a:t>
              </a:r>
              <a:r>
                <a:rPr lang="en-US" altLang="en-US" b="1" dirty="0">
                  <a:solidFill>
                    <a:schemeClr val="tx1"/>
                  </a:solidFill>
                </a:rPr>
                <a:t>, </a:t>
              </a:r>
              <a:r>
                <a:rPr lang="en-US" altLang="en-US" b="1" dirty="0" err="1">
                  <a:solidFill>
                    <a:schemeClr val="tx1"/>
                  </a:solidFill>
                </a:rPr>
                <a:t>mà</a:t>
              </a:r>
              <a:r>
                <a:rPr lang="en-US" altLang="en-US" b="1" dirty="0">
                  <a:solidFill>
                    <a:schemeClr val="tx1"/>
                  </a:solidFill>
                </a:rPr>
                <a:t> </a:t>
              </a:r>
              <a:r>
                <a:rPr lang="en-US" altLang="en-US" b="1" dirty="0" err="1">
                  <a:solidFill>
                    <a:schemeClr val="tx1"/>
                  </a:solidFill>
                </a:rPr>
                <a:t>dựng</a:t>
              </a:r>
              <a:r>
                <a:rPr lang="en-US" altLang="en-US" b="1" dirty="0">
                  <a:solidFill>
                    <a:schemeClr val="tx1"/>
                  </a:solidFill>
                </a:rPr>
                <a:t> </a:t>
              </a:r>
              <a:r>
                <a:rPr lang="en-US" altLang="en-US" b="1" dirty="0" err="1">
                  <a:solidFill>
                    <a:schemeClr val="tx1"/>
                  </a:solidFill>
                </a:rPr>
                <a:t>đứng</a:t>
              </a:r>
              <a:r>
                <a:rPr lang="en-US" altLang="en-US" b="1" dirty="0">
                  <a:solidFill>
                    <a:schemeClr val="tx1"/>
                  </a:solidFill>
                </a:rPr>
                <a:t> </a:t>
              </a:r>
              <a:r>
                <a:rPr lang="en-US" altLang="en-US" b="1" dirty="0" err="1">
                  <a:solidFill>
                    <a:schemeClr val="tx1"/>
                  </a:solidFill>
                </a:rPr>
                <a:t>trên</a:t>
              </a:r>
              <a:r>
                <a:rPr lang="en-US" altLang="en-US" b="1" dirty="0">
                  <a:solidFill>
                    <a:schemeClr val="tx1"/>
                  </a:solidFill>
                </a:rPr>
                <a:t> </a:t>
              </a:r>
              <a:r>
                <a:rPr lang="en-US" altLang="en-US" b="1" dirty="0" err="1">
                  <a:solidFill>
                    <a:schemeClr val="tx1"/>
                  </a:solidFill>
                </a:rPr>
                <a:t>trời</a:t>
              </a:r>
              <a:r>
                <a:rPr lang="en-US" altLang="en-US" b="1" dirty="0">
                  <a:solidFill>
                    <a:schemeClr val="tx1"/>
                  </a:solidFill>
                </a:rPr>
                <a:t> </a:t>
              </a:r>
              <a:r>
                <a:rPr lang="en-US" altLang="en-US" b="1" dirty="0" err="1">
                  <a:solidFill>
                    <a:schemeClr val="tx1"/>
                  </a:solidFill>
                </a:rPr>
                <a:t>cao</a:t>
              </a:r>
              <a:r>
                <a:rPr lang="en-US" altLang="en-US" b="1" dirty="0">
                  <a:solidFill>
                    <a:schemeClr val="tx1"/>
                  </a:solidFill>
                </a:rPr>
                <a:t>.</a:t>
              </a:r>
            </a:p>
          </p:txBody>
        </p:sp>
        <p:sp>
          <p:nvSpPr>
            <p:cNvPr id="5" name="Text Box 11"/>
            <p:cNvSpPr txBox="1">
              <a:spLocks noChangeArrowheads="1"/>
            </p:cNvSpPr>
            <p:nvPr/>
          </p:nvSpPr>
          <p:spPr bwMode="auto">
            <a:xfrm>
              <a:off x="71060" y="3113973"/>
              <a:ext cx="11906529" cy="465712"/>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dirty="0">
                  <a:solidFill>
                    <a:schemeClr val="tx1"/>
                  </a:solidFill>
                </a:rPr>
                <a:t>   </a:t>
              </a:r>
              <a:r>
                <a:rPr lang="en-US" altLang="en-US" b="1" dirty="0" err="1" smtClean="0">
                  <a:solidFill>
                    <a:schemeClr val="tx1"/>
                  </a:solidFill>
                  <a:cs typeface="Times New Roman" panose="02020603050405020304" pitchFamily="18" charset="0"/>
                </a:rPr>
                <a:t>Thấy</a:t>
              </a:r>
              <a:r>
                <a:rPr lang="en-US" altLang="en-US" b="1" dirty="0" smtClean="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vậy</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Bồ</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Các</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mới</a:t>
              </a:r>
              <a:r>
                <a:rPr lang="en-US" altLang="en-US" b="1" dirty="0">
                  <a:solidFill>
                    <a:schemeClr val="tx1"/>
                  </a:solidFill>
                  <a:cs typeface="Times New Roman" panose="02020603050405020304" pitchFamily="18" charset="0"/>
                </a:rPr>
                <a:t> à </a:t>
              </a:r>
              <a:r>
                <a:rPr lang="en-US" altLang="en-US" b="1" dirty="0" err="1">
                  <a:solidFill>
                    <a:schemeClr val="tx1"/>
                  </a:solidFill>
                  <a:cs typeface="Times New Roman" panose="02020603050405020304" pitchFamily="18" charset="0"/>
                </a:rPr>
                <a:t>lên</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một</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tiếng</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rồi</a:t>
              </a:r>
              <a:r>
                <a:rPr lang="en-US" altLang="en-US" b="1" dirty="0">
                  <a:solidFill>
                    <a:schemeClr val="tx1"/>
                  </a:solidFill>
                  <a:cs typeface="Times New Roman" panose="02020603050405020304" pitchFamily="18" charset="0"/>
                </a:rPr>
                <a:t> thong </a:t>
              </a:r>
              <a:r>
                <a:rPr lang="en-US" altLang="en-US" b="1" dirty="0" err="1">
                  <a:solidFill>
                    <a:schemeClr val="tx1"/>
                  </a:solidFill>
                  <a:cs typeface="Times New Roman" panose="02020603050405020304" pitchFamily="18" charset="0"/>
                </a:rPr>
                <a:t>thả</a:t>
              </a:r>
              <a:r>
                <a:rPr lang="en-US" altLang="en-US" b="1" dirty="0">
                  <a:solidFill>
                    <a:schemeClr val="tx1"/>
                  </a:solidFill>
                  <a:cs typeface="Times New Roman" panose="02020603050405020304" pitchFamily="18" charset="0"/>
                </a:rPr>
                <a:t> </a:t>
              </a:r>
              <a:r>
                <a:rPr lang="en-US" altLang="en-US" b="1" dirty="0" err="1">
                  <a:solidFill>
                    <a:schemeClr val="tx1"/>
                  </a:solidFill>
                  <a:cs typeface="Times New Roman" panose="02020603050405020304" pitchFamily="18" charset="0"/>
                </a:rPr>
                <a:t>nói</a:t>
              </a:r>
              <a:r>
                <a:rPr lang="en-US" altLang="en-US" b="1" dirty="0">
                  <a:solidFill>
                    <a:schemeClr val="tx1"/>
                  </a:solidFill>
                  <a:cs typeface="Times New Roman" panose="02020603050405020304" pitchFamily="18" charset="0"/>
                </a:rPr>
                <a:t>:</a:t>
              </a:r>
            </a:p>
          </p:txBody>
        </p:sp>
        <p:sp>
          <p:nvSpPr>
            <p:cNvPr id="6" name="Text Box 12"/>
            <p:cNvSpPr txBox="1">
              <a:spLocks noChangeArrowheads="1"/>
            </p:cNvSpPr>
            <p:nvPr/>
          </p:nvSpPr>
          <p:spPr bwMode="auto">
            <a:xfrm>
              <a:off x="56872" y="3573318"/>
              <a:ext cx="11906529" cy="1250068"/>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b="1" i="1" dirty="0">
                  <a:solidFill>
                    <a:srgbClr val="FF0000"/>
                  </a:solidFill>
                </a:rPr>
                <a:t> </a:t>
              </a:r>
              <a:r>
                <a:rPr lang="en-US" altLang="en-US" b="1" i="1" dirty="0" smtClean="0">
                  <a:solidFill>
                    <a:srgbClr val="FF0000"/>
                  </a:solidFill>
                </a:rPr>
                <a:t> </a:t>
              </a:r>
              <a:r>
                <a:rPr lang="en-US" altLang="en-US" b="1" i="1" dirty="0" smtClean="0">
                  <a:solidFill>
                    <a:schemeClr val="tx1"/>
                  </a:solidFill>
                </a:rPr>
                <a:t> - </a:t>
              </a:r>
              <a:r>
                <a:rPr lang="en-US" altLang="en-US" b="1" i="1" dirty="0" err="1" smtClean="0">
                  <a:solidFill>
                    <a:srgbClr val="FF0000"/>
                  </a:solidFill>
                </a:rPr>
                <a:t>Tôi</a:t>
              </a:r>
              <a:r>
                <a:rPr lang="en-US" altLang="en-US" b="1" i="1" dirty="0" smtClean="0">
                  <a:solidFill>
                    <a:srgbClr val="FF0000"/>
                  </a:solidFill>
                </a:rPr>
                <a:t> </a:t>
              </a:r>
              <a:r>
                <a:rPr lang="en-US" altLang="en-US" b="1" dirty="0" err="1" smtClean="0">
                  <a:solidFill>
                    <a:schemeClr val="tx1"/>
                  </a:solidFill>
                </a:rPr>
                <a:t>cũng</a:t>
              </a:r>
              <a:r>
                <a:rPr lang="en-US" altLang="en-US" b="1" dirty="0" smtClean="0">
                  <a:solidFill>
                    <a:schemeClr val="tx1"/>
                  </a:solidFill>
                </a:rPr>
                <a:t> </a:t>
              </a:r>
              <a:r>
                <a:rPr lang="en-US" altLang="en-US" b="1" dirty="0" err="1">
                  <a:solidFill>
                    <a:schemeClr val="tx1"/>
                  </a:solidFill>
                </a:rPr>
                <a:t>từng</a:t>
              </a:r>
              <a:r>
                <a:rPr lang="en-US" altLang="en-US" b="1" dirty="0">
                  <a:solidFill>
                    <a:schemeClr val="tx1"/>
                  </a:solidFill>
                </a:rPr>
                <a:t> bay qua </a:t>
              </a:r>
              <a:r>
                <a:rPr lang="en-US" altLang="en-US" b="1" dirty="0" err="1">
                  <a:solidFill>
                    <a:schemeClr val="tx1"/>
                  </a:solidFill>
                </a:rPr>
                <a:t>cái</a:t>
              </a:r>
              <a:r>
                <a:rPr lang="en-US" altLang="en-US" b="1" dirty="0">
                  <a:solidFill>
                    <a:schemeClr val="tx1"/>
                  </a:solidFill>
                </a:rPr>
                <a:t> </a:t>
              </a:r>
              <a:r>
                <a:rPr lang="en-US" altLang="en-US" b="1" dirty="0" err="1">
                  <a:solidFill>
                    <a:schemeClr val="tx1"/>
                  </a:solidFill>
                </a:rPr>
                <a:t>trụ</a:t>
              </a:r>
              <a:r>
                <a:rPr lang="en-US" altLang="en-US" b="1" dirty="0">
                  <a:solidFill>
                    <a:schemeClr val="tx1"/>
                  </a:solidFill>
                </a:rPr>
                <a:t> </a:t>
              </a:r>
              <a:r>
                <a:rPr lang="en-US" altLang="en-US" b="1" dirty="0" err="1" smtClean="0">
                  <a:solidFill>
                    <a:schemeClr val="tx1"/>
                  </a:solidFill>
                </a:rPr>
                <a:t>đó</a:t>
              </a:r>
              <a:r>
                <a:rPr lang="en-US" altLang="en-US" b="1" dirty="0" smtClean="0">
                  <a:solidFill>
                    <a:schemeClr val="tx1"/>
                  </a:solidFill>
                </a:rPr>
                <a:t>. </a:t>
              </a:r>
              <a:r>
                <a:rPr lang="en-US" altLang="en-US" b="1" i="1" dirty="0" err="1" smtClean="0">
                  <a:solidFill>
                    <a:srgbClr val="FF0000"/>
                  </a:solidFill>
                </a:rPr>
                <a:t>Nó</a:t>
              </a:r>
              <a:r>
                <a:rPr lang="en-US" altLang="en-US" b="1" i="1" dirty="0" smtClean="0">
                  <a:solidFill>
                    <a:srgbClr val="FF0000"/>
                  </a:solidFill>
                </a:rPr>
                <a:t> </a:t>
              </a:r>
              <a:r>
                <a:rPr lang="en-US" altLang="en-US" b="1" dirty="0" err="1" smtClean="0">
                  <a:solidFill>
                    <a:schemeClr val="tx1"/>
                  </a:solidFill>
                </a:rPr>
                <a:t>cao</a:t>
              </a:r>
              <a:r>
                <a:rPr lang="en-US" altLang="en-US" b="1" dirty="0" smtClean="0">
                  <a:solidFill>
                    <a:schemeClr val="tx1"/>
                  </a:solidFill>
                </a:rPr>
                <a:t> </a:t>
              </a:r>
              <a:r>
                <a:rPr lang="en-US" altLang="en-US" b="1" dirty="0" err="1">
                  <a:solidFill>
                    <a:schemeClr val="tx1"/>
                  </a:solidFill>
                </a:rPr>
                <a:t>hơn</a:t>
              </a:r>
              <a:r>
                <a:rPr lang="en-US" altLang="en-US" b="1" dirty="0">
                  <a:solidFill>
                    <a:schemeClr val="tx1"/>
                  </a:solidFill>
                </a:rPr>
                <a:t> </a:t>
              </a:r>
              <a:r>
                <a:rPr lang="en-US" altLang="en-US" b="1" dirty="0" err="1">
                  <a:solidFill>
                    <a:schemeClr val="tx1"/>
                  </a:solidFill>
                </a:rPr>
                <a:t>tất</a:t>
              </a:r>
              <a:r>
                <a:rPr lang="en-US" altLang="en-US" b="1" dirty="0">
                  <a:solidFill>
                    <a:schemeClr val="tx1"/>
                  </a:solidFill>
                </a:rPr>
                <a:t> </a:t>
              </a:r>
              <a:r>
                <a:rPr lang="en-US" altLang="en-US" b="1" dirty="0" err="1">
                  <a:solidFill>
                    <a:schemeClr val="tx1"/>
                  </a:solidFill>
                </a:rPr>
                <a:t>cả</a:t>
              </a:r>
              <a:r>
                <a:rPr lang="en-US" altLang="en-US" b="1" dirty="0">
                  <a:solidFill>
                    <a:schemeClr val="tx1"/>
                  </a:solidFill>
                </a:rPr>
                <a:t> </a:t>
              </a:r>
              <a:r>
                <a:rPr lang="en-US" altLang="en-US" b="1" dirty="0" err="1">
                  <a:solidFill>
                    <a:schemeClr val="tx1"/>
                  </a:solidFill>
                </a:rPr>
                <a:t>những</a:t>
              </a:r>
              <a:r>
                <a:rPr lang="en-US" altLang="en-US" b="1" dirty="0">
                  <a:solidFill>
                    <a:schemeClr val="tx1"/>
                  </a:solidFill>
                </a:rPr>
                <a:t> </a:t>
              </a:r>
              <a:r>
                <a:rPr lang="en-US" altLang="en-US" b="1" dirty="0" err="1">
                  <a:solidFill>
                    <a:schemeClr val="tx1"/>
                  </a:solidFill>
                </a:rPr>
                <a:t>ống</a:t>
              </a:r>
              <a:r>
                <a:rPr lang="en-US" altLang="en-US" b="1" dirty="0">
                  <a:solidFill>
                    <a:schemeClr val="tx1"/>
                  </a:solidFill>
                </a:rPr>
                <a:t> </a:t>
              </a:r>
              <a:r>
                <a:rPr lang="en-US" altLang="en-US" b="1" dirty="0" err="1" smtClean="0">
                  <a:solidFill>
                    <a:schemeClr val="tx1"/>
                  </a:solidFill>
                </a:rPr>
                <a:t>khói</a:t>
              </a:r>
              <a:r>
                <a:rPr lang="en-US" altLang="en-US" b="1" dirty="0" smtClean="0">
                  <a:solidFill>
                    <a:schemeClr val="tx1"/>
                  </a:solidFill>
                </a:rPr>
                <a:t>, </a:t>
              </a:r>
              <a:r>
                <a:rPr lang="en-US" altLang="en-US" b="1" dirty="0" err="1" smtClean="0">
                  <a:solidFill>
                    <a:schemeClr val="tx1"/>
                  </a:solidFill>
                </a:rPr>
                <a:t>những</a:t>
              </a:r>
              <a:r>
                <a:rPr lang="en-US" altLang="en-US" b="1" dirty="0" smtClean="0">
                  <a:solidFill>
                    <a:schemeClr val="tx1"/>
                  </a:solidFill>
                </a:rPr>
                <a:t> </a:t>
              </a:r>
              <a:r>
                <a:rPr lang="en-US" altLang="en-US" b="1" dirty="0" err="1">
                  <a:solidFill>
                    <a:schemeClr val="tx1"/>
                  </a:solidFill>
                </a:rPr>
                <a:t>trụ</a:t>
              </a:r>
              <a:r>
                <a:rPr lang="en-US" altLang="en-US" b="1" dirty="0">
                  <a:solidFill>
                    <a:schemeClr val="tx1"/>
                  </a:solidFill>
                </a:rPr>
                <a:t> </a:t>
              </a:r>
              <a:r>
                <a:rPr lang="en-US" altLang="en-US" b="1" dirty="0" err="1">
                  <a:solidFill>
                    <a:schemeClr val="tx1"/>
                  </a:solidFill>
                </a:rPr>
                <a:t>buồm</a:t>
              </a:r>
              <a:r>
                <a:rPr lang="en-US" altLang="en-US" b="1" dirty="0">
                  <a:solidFill>
                    <a:schemeClr val="tx1"/>
                  </a:solidFill>
                </a:rPr>
                <a:t>, </a:t>
              </a:r>
              <a:r>
                <a:rPr lang="en-US" altLang="en-US" b="1" dirty="0" err="1">
                  <a:solidFill>
                    <a:schemeClr val="tx1"/>
                  </a:solidFill>
                </a:rPr>
                <a:t>cột</a:t>
              </a:r>
              <a:r>
                <a:rPr lang="en-US" altLang="en-US" b="1" dirty="0">
                  <a:solidFill>
                    <a:schemeClr val="tx1"/>
                  </a:solidFill>
                </a:rPr>
                <a:t> </a:t>
              </a:r>
              <a:r>
                <a:rPr lang="en-US" altLang="en-US" b="1" dirty="0" err="1">
                  <a:solidFill>
                    <a:schemeClr val="tx1"/>
                  </a:solidFill>
                </a:rPr>
                <a:t>điện</a:t>
              </a:r>
              <a:r>
                <a:rPr lang="en-US" altLang="en-US" b="1" dirty="0">
                  <a:solidFill>
                    <a:schemeClr val="tx1"/>
                  </a:solidFill>
                </a:rPr>
                <a:t> </a:t>
              </a:r>
              <a:r>
                <a:rPr lang="en-US" altLang="en-US" b="1" dirty="0" err="1">
                  <a:solidFill>
                    <a:schemeClr val="tx1"/>
                  </a:solidFill>
                </a:rPr>
                <a:t>mà</a:t>
              </a:r>
              <a:r>
                <a:rPr lang="en-US" altLang="en-US" b="1" dirty="0">
                  <a:solidFill>
                    <a:schemeClr val="tx1"/>
                  </a:solidFill>
                </a:rPr>
                <a:t> </a:t>
              </a:r>
              <a:r>
                <a:rPr lang="en-US" altLang="en-US" b="1" i="1" dirty="0" err="1" smtClean="0">
                  <a:solidFill>
                    <a:srgbClr val="FF0000"/>
                  </a:solidFill>
                </a:rPr>
                <a:t>chúng</a:t>
              </a:r>
              <a:r>
                <a:rPr lang="en-US" altLang="en-US" b="1" i="1" dirty="0" smtClean="0">
                  <a:solidFill>
                    <a:srgbClr val="FF0000"/>
                  </a:solidFill>
                </a:rPr>
                <a:t> ta</a:t>
              </a:r>
              <a:r>
                <a:rPr lang="en-US" altLang="en-US" b="1" dirty="0" smtClean="0">
                  <a:solidFill>
                    <a:srgbClr val="FF0000"/>
                  </a:solidFill>
                </a:rPr>
                <a:t> </a:t>
              </a:r>
              <a:r>
                <a:rPr lang="en-US" altLang="en-US" b="1" dirty="0" err="1" smtClean="0">
                  <a:solidFill>
                    <a:schemeClr val="tx1"/>
                  </a:solidFill>
                </a:rPr>
                <a:t>thường</a:t>
              </a:r>
              <a:r>
                <a:rPr lang="en-US" altLang="en-US" b="1" dirty="0" smtClean="0">
                  <a:solidFill>
                    <a:schemeClr val="tx1"/>
                  </a:solidFill>
                </a:rPr>
                <a:t> </a:t>
              </a:r>
              <a:r>
                <a:rPr lang="en-US" altLang="en-US" b="1" dirty="0" err="1">
                  <a:solidFill>
                    <a:schemeClr val="tx1"/>
                  </a:solidFill>
                </a:rPr>
                <a:t>gặp</a:t>
              </a:r>
              <a:r>
                <a:rPr lang="en-US" altLang="en-US" b="1" dirty="0">
                  <a:solidFill>
                    <a:schemeClr val="tx1"/>
                  </a:solidFill>
                </a:rPr>
                <a:t>. </a:t>
              </a:r>
              <a:r>
                <a:rPr lang="en-US" altLang="en-US" b="1" dirty="0" err="1">
                  <a:solidFill>
                    <a:schemeClr val="tx1"/>
                  </a:solidFill>
                </a:rPr>
                <a:t>Đó</a:t>
              </a:r>
              <a:r>
                <a:rPr lang="en-US" altLang="en-US" b="1" dirty="0">
                  <a:solidFill>
                    <a:schemeClr val="tx1"/>
                  </a:solidFill>
                </a:rPr>
                <a:t> </a:t>
              </a:r>
              <a:r>
                <a:rPr lang="en-US" altLang="en-US" b="1" dirty="0" err="1">
                  <a:solidFill>
                    <a:schemeClr val="tx1"/>
                  </a:solidFill>
                </a:rPr>
                <a:t>là</a:t>
              </a:r>
              <a:r>
                <a:rPr lang="en-US" altLang="en-US" b="1" dirty="0">
                  <a:solidFill>
                    <a:schemeClr val="tx1"/>
                  </a:solidFill>
                </a:rPr>
                <a:t> </a:t>
              </a:r>
              <a:r>
                <a:rPr lang="en-US" altLang="en-US" b="1" dirty="0" err="1">
                  <a:solidFill>
                    <a:schemeClr val="tx1"/>
                  </a:solidFill>
                </a:rPr>
                <a:t>trụ</a:t>
              </a:r>
              <a:r>
                <a:rPr lang="en-US" altLang="en-US" b="1" dirty="0">
                  <a:solidFill>
                    <a:schemeClr val="tx1"/>
                  </a:solidFill>
                </a:rPr>
                <a:t> </a:t>
              </a:r>
              <a:r>
                <a:rPr lang="en-US" altLang="en-US" b="1" dirty="0" err="1">
                  <a:solidFill>
                    <a:schemeClr val="tx1"/>
                  </a:solidFill>
                </a:rPr>
                <a:t>điện</a:t>
              </a:r>
              <a:r>
                <a:rPr lang="en-US" altLang="en-US" b="1" dirty="0">
                  <a:solidFill>
                    <a:schemeClr val="tx1"/>
                  </a:solidFill>
                </a:rPr>
                <a:t> </a:t>
              </a:r>
              <a:r>
                <a:rPr lang="en-US" altLang="en-US" b="1" dirty="0" err="1">
                  <a:solidFill>
                    <a:schemeClr val="tx1"/>
                  </a:solidFill>
                </a:rPr>
                <a:t>cao</a:t>
              </a:r>
              <a:r>
                <a:rPr lang="en-US" altLang="en-US" b="1" dirty="0">
                  <a:solidFill>
                    <a:schemeClr val="tx1"/>
                  </a:solidFill>
                </a:rPr>
                <a:t> </a:t>
              </a:r>
              <a:r>
                <a:rPr lang="en-US" altLang="en-US" b="1" dirty="0" err="1">
                  <a:solidFill>
                    <a:schemeClr val="tx1"/>
                  </a:solidFill>
                </a:rPr>
                <a:t>thế</a:t>
              </a:r>
              <a:r>
                <a:rPr lang="en-US" altLang="en-US" b="1" dirty="0">
                  <a:solidFill>
                    <a:schemeClr val="tx1"/>
                  </a:solidFill>
                </a:rPr>
                <a:t> </a:t>
              </a:r>
              <a:r>
                <a:rPr lang="en-US" altLang="en-US" b="1" dirty="0" err="1">
                  <a:solidFill>
                    <a:schemeClr val="tx1"/>
                  </a:solidFill>
                </a:rPr>
                <a:t>mới</a:t>
              </a:r>
              <a:r>
                <a:rPr lang="en-US" altLang="en-US" b="1" dirty="0">
                  <a:solidFill>
                    <a:schemeClr val="tx1"/>
                  </a:solidFill>
                </a:rPr>
                <a:t> </a:t>
              </a:r>
              <a:r>
                <a:rPr lang="en-US" altLang="en-US" b="1" dirty="0" err="1">
                  <a:solidFill>
                    <a:schemeClr val="tx1"/>
                  </a:solidFill>
                </a:rPr>
                <a:t>được</a:t>
              </a:r>
              <a:r>
                <a:rPr lang="en-US" altLang="en-US" b="1" dirty="0">
                  <a:solidFill>
                    <a:schemeClr val="tx1"/>
                  </a:solidFill>
                </a:rPr>
                <a:t> </a:t>
              </a:r>
              <a:r>
                <a:rPr lang="en-US" altLang="en-US" b="1" dirty="0" err="1">
                  <a:solidFill>
                    <a:schemeClr val="tx1"/>
                  </a:solidFill>
                </a:rPr>
                <a:t>xây</a:t>
              </a:r>
              <a:r>
                <a:rPr lang="en-US" altLang="en-US" b="1" dirty="0">
                  <a:solidFill>
                    <a:schemeClr val="tx1"/>
                  </a:solidFill>
                </a:rPr>
                <a:t> </a:t>
              </a:r>
              <a:r>
                <a:rPr lang="en-US" altLang="en-US" b="1" dirty="0" err="1">
                  <a:solidFill>
                    <a:schemeClr val="tx1"/>
                  </a:solidFill>
                </a:rPr>
                <a:t>dựng</a:t>
              </a:r>
              <a:r>
                <a:rPr lang="en-US" altLang="en-US" b="1" dirty="0">
                  <a:solidFill>
                    <a:schemeClr val="tx1"/>
                  </a:solidFill>
                </a:rPr>
                <a:t>.</a:t>
              </a:r>
            </a:p>
          </p:txBody>
        </p:sp>
        <p:sp>
          <p:nvSpPr>
            <p:cNvPr id="7" name="Text Box 13"/>
            <p:cNvSpPr txBox="1">
              <a:spLocks noChangeArrowheads="1"/>
            </p:cNvSpPr>
            <p:nvPr/>
          </p:nvSpPr>
          <p:spPr bwMode="auto">
            <a:xfrm>
              <a:off x="71061" y="4793138"/>
              <a:ext cx="11906528" cy="857890"/>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2"/>
                  </a:solidFill>
                  <a:latin typeface="Times New Roman" panose="02020603050405020304" pitchFamily="18" charset="0"/>
                </a:defRPr>
              </a:lvl1pPr>
              <a:lvl2pPr marL="742950" indent="-285750">
                <a:defRPr sz="3200">
                  <a:solidFill>
                    <a:schemeClr val="tx2"/>
                  </a:solidFill>
                  <a:latin typeface="Times New Roman" panose="02020603050405020304" pitchFamily="18" charset="0"/>
                </a:defRPr>
              </a:lvl2pPr>
              <a:lvl3pPr marL="1143000" indent="-228600">
                <a:defRPr sz="3200">
                  <a:solidFill>
                    <a:schemeClr val="tx2"/>
                  </a:solidFill>
                  <a:latin typeface="Times New Roman" panose="02020603050405020304" pitchFamily="18" charset="0"/>
                </a:defRPr>
              </a:lvl3pPr>
              <a:lvl4pPr marL="1600200" indent="-228600">
                <a:defRPr sz="3200">
                  <a:solidFill>
                    <a:schemeClr val="tx2"/>
                  </a:solidFill>
                  <a:latin typeface="Times New Roman" panose="02020603050405020304" pitchFamily="18" charset="0"/>
                </a:defRPr>
              </a:lvl4pPr>
              <a:lvl5pPr marL="2057400" indent="-228600">
                <a:defRPr sz="3200">
                  <a:solidFill>
                    <a:schemeClr val="tx2"/>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2"/>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2"/>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2"/>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2"/>
                  </a:solidFill>
                  <a:latin typeface="Times New Roman" panose="02020603050405020304" pitchFamily="18" charset="0"/>
                </a:defRPr>
              </a:lvl9pPr>
            </a:lstStyle>
            <a:p>
              <a:pPr algn="just" eaLnBrk="1" hangingPunct="1">
                <a:spcBef>
                  <a:spcPct val="50000"/>
                </a:spcBef>
              </a:pPr>
              <a:r>
                <a:rPr lang="en-US" altLang="en-US" dirty="0">
                  <a:solidFill>
                    <a:schemeClr val="tx1"/>
                  </a:solidFill>
                  <a:latin typeface="Arial" panose="020B0604020202020204" pitchFamily="34" charset="0"/>
                </a:rPr>
                <a:t>   </a:t>
              </a:r>
              <a:r>
                <a:rPr lang="en-US" altLang="en-US" b="1" dirty="0" err="1">
                  <a:solidFill>
                    <a:schemeClr val="tx1"/>
                  </a:solidFill>
                </a:rPr>
                <a:t>Mọi</a:t>
              </a:r>
              <a:r>
                <a:rPr lang="en-US" altLang="en-US" b="1" dirty="0">
                  <a:solidFill>
                    <a:schemeClr val="tx1"/>
                  </a:solidFill>
                </a:rPr>
                <a:t> </a:t>
              </a:r>
              <a:r>
                <a:rPr lang="en-US" altLang="en-US" b="1" dirty="0" err="1">
                  <a:solidFill>
                    <a:schemeClr val="tx1"/>
                  </a:solidFill>
                </a:rPr>
                <a:t>người</a:t>
              </a:r>
              <a:r>
                <a:rPr lang="en-US" altLang="en-US" b="1" dirty="0">
                  <a:solidFill>
                    <a:schemeClr val="tx1"/>
                  </a:solidFill>
                </a:rPr>
                <a:t> </a:t>
              </a:r>
              <a:r>
                <a:rPr lang="en-US" altLang="en-US" b="1" dirty="0" err="1">
                  <a:solidFill>
                    <a:schemeClr val="tx1"/>
                  </a:solidFill>
                </a:rPr>
                <a:t>hiểu</a:t>
              </a:r>
              <a:r>
                <a:rPr lang="en-US" altLang="en-US" b="1" dirty="0">
                  <a:solidFill>
                    <a:schemeClr val="tx1"/>
                  </a:solidFill>
                </a:rPr>
                <a:t> </a:t>
              </a:r>
              <a:r>
                <a:rPr lang="en-US" altLang="en-US" b="1" dirty="0" err="1">
                  <a:solidFill>
                    <a:schemeClr val="tx1"/>
                  </a:solidFill>
                </a:rPr>
                <a:t>rõ</a:t>
              </a:r>
              <a:r>
                <a:rPr lang="en-US" altLang="en-US" b="1" dirty="0">
                  <a:solidFill>
                    <a:schemeClr val="tx1"/>
                  </a:solidFill>
                </a:rPr>
                <a:t> </a:t>
              </a:r>
              <a:r>
                <a:rPr lang="en-US" altLang="en-US" b="1" dirty="0" err="1">
                  <a:solidFill>
                    <a:schemeClr val="tx1"/>
                  </a:solidFill>
                </a:rPr>
                <a:t>sự</a:t>
              </a:r>
              <a:r>
                <a:rPr lang="en-US" altLang="en-US" b="1" dirty="0">
                  <a:solidFill>
                    <a:schemeClr val="tx1"/>
                  </a:solidFill>
                </a:rPr>
                <a:t> </a:t>
              </a:r>
              <a:r>
                <a:rPr lang="en-US" altLang="en-US" b="1" dirty="0" err="1">
                  <a:solidFill>
                    <a:schemeClr val="tx1"/>
                  </a:solidFill>
                </a:rPr>
                <a:t>thực</a:t>
              </a:r>
              <a:r>
                <a:rPr lang="en-US" altLang="en-US" b="1" dirty="0">
                  <a:solidFill>
                    <a:schemeClr val="tx1"/>
                  </a:solidFill>
                </a:rPr>
                <a:t>, sung </a:t>
              </a:r>
              <a:r>
                <a:rPr lang="en-US" altLang="en-US" b="1" dirty="0" err="1">
                  <a:solidFill>
                    <a:schemeClr val="tx1"/>
                  </a:solidFill>
                </a:rPr>
                <a:t>sướng</a:t>
              </a:r>
              <a:r>
                <a:rPr lang="en-US" altLang="en-US" b="1" dirty="0">
                  <a:solidFill>
                    <a:schemeClr val="tx1"/>
                  </a:solidFill>
                </a:rPr>
                <a:t> </a:t>
              </a:r>
              <a:r>
                <a:rPr lang="en-US" altLang="en-US" b="1" dirty="0" err="1">
                  <a:solidFill>
                    <a:schemeClr val="tx1"/>
                  </a:solidFill>
                </a:rPr>
                <a:t>thở</a:t>
              </a:r>
              <a:r>
                <a:rPr lang="en-US" altLang="en-US" b="1" dirty="0">
                  <a:solidFill>
                    <a:schemeClr val="tx1"/>
                  </a:solidFill>
                </a:rPr>
                <a:t> </a:t>
              </a:r>
              <a:r>
                <a:rPr lang="en-US" altLang="en-US" b="1" dirty="0" err="1">
                  <a:solidFill>
                    <a:schemeClr val="tx1"/>
                  </a:solidFill>
                </a:rPr>
                <a:t>phào</a:t>
              </a:r>
              <a:r>
                <a:rPr lang="en-US" altLang="en-US" b="1" dirty="0">
                  <a:solidFill>
                    <a:schemeClr val="tx1"/>
                  </a:solidFill>
                </a:rPr>
                <a:t>. Ai </a:t>
              </a:r>
              <a:r>
                <a:rPr lang="en-US" altLang="en-US" b="1" dirty="0" err="1">
                  <a:solidFill>
                    <a:schemeClr val="tx1"/>
                  </a:solidFill>
                </a:rPr>
                <a:t>nấy</a:t>
              </a:r>
              <a:r>
                <a:rPr lang="en-US" altLang="en-US" b="1" dirty="0">
                  <a:solidFill>
                    <a:schemeClr val="tx1"/>
                  </a:solidFill>
                </a:rPr>
                <a:t> </a:t>
              </a:r>
              <a:r>
                <a:rPr lang="en-US" altLang="en-US" b="1" dirty="0" err="1">
                  <a:solidFill>
                    <a:schemeClr val="tx1"/>
                  </a:solidFill>
                </a:rPr>
                <a:t>cười</a:t>
              </a:r>
              <a:r>
                <a:rPr lang="en-US" altLang="en-US" b="1" dirty="0">
                  <a:solidFill>
                    <a:schemeClr val="tx1"/>
                  </a:solidFill>
                </a:rPr>
                <a:t> to </a:t>
              </a:r>
              <a:r>
                <a:rPr lang="en-US" altLang="en-US" b="1" dirty="0" err="1">
                  <a:solidFill>
                    <a:schemeClr val="tx1"/>
                  </a:solidFill>
                </a:rPr>
                <a:t>vì</a:t>
              </a:r>
              <a:r>
                <a:rPr lang="en-US" altLang="en-US" b="1" dirty="0">
                  <a:solidFill>
                    <a:schemeClr val="tx1"/>
                  </a:solidFill>
                </a:rPr>
                <a:t> </a:t>
              </a:r>
              <a:r>
                <a:rPr lang="en-US" altLang="en-US" b="1" dirty="0" err="1">
                  <a:solidFill>
                    <a:schemeClr val="tx1"/>
                  </a:solidFill>
                </a:rPr>
                <a:t>thấy</a:t>
              </a:r>
              <a:r>
                <a:rPr lang="en-US" altLang="en-US" b="1" dirty="0">
                  <a:solidFill>
                    <a:schemeClr val="tx1"/>
                  </a:solidFill>
                </a:rPr>
                <a:t> </a:t>
              </a:r>
              <a:r>
                <a:rPr lang="en-US" altLang="en-US" b="1" dirty="0" err="1">
                  <a:solidFill>
                    <a:schemeClr val="tx1"/>
                  </a:solidFill>
                </a:rPr>
                <a:t>Bồ</a:t>
              </a:r>
              <a:r>
                <a:rPr lang="en-US" altLang="en-US" b="1" dirty="0">
                  <a:solidFill>
                    <a:schemeClr val="tx1"/>
                  </a:solidFill>
                </a:rPr>
                <a:t> Chao </a:t>
              </a:r>
              <a:r>
                <a:rPr lang="en-US" altLang="en-US" b="1" dirty="0" err="1">
                  <a:solidFill>
                    <a:schemeClr val="tx1"/>
                  </a:solidFill>
                </a:rPr>
                <a:t>đã</a:t>
              </a:r>
              <a:r>
                <a:rPr lang="en-US" altLang="en-US" b="1" dirty="0">
                  <a:solidFill>
                    <a:schemeClr val="tx1"/>
                  </a:solidFill>
                </a:rPr>
                <a:t> </a:t>
              </a:r>
              <a:r>
                <a:rPr lang="en-US" altLang="en-US" b="1" dirty="0" err="1">
                  <a:solidFill>
                    <a:schemeClr val="tx1"/>
                  </a:solidFill>
                </a:rPr>
                <a:t>quá</a:t>
              </a:r>
              <a:r>
                <a:rPr lang="en-US" altLang="en-US" b="1" dirty="0">
                  <a:solidFill>
                    <a:schemeClr val="tx1"/>
                  </a:solidFill>
                </a:rPr>
                <a:t> </a:t>
              </a:r>
              <a:r>
                <a:rPr lang="en-US" altLang="en-US" b="1" dirty="0" err="1">
                  <a:solidFill>
                    <a:schemeClr val="tx1"/>
                  </a:solidFill>
                </a:rPr>
                <a:t>sợ</a:t>
              </a:r>
              <a:r>
                <a:rPr lang="en-US" altLang="en-US" b="1" dirty="0">
                  <a:solidFill>
                    <a:schemeClr val="tx1"/>
                  </a:solidFill>
                </a:rPr>
                <a:t> </a:t>
              </a:r>
              <a:r>
                <a:rPr lang="en-US" altLang="en-US" b="1" dirty="0" err="1">
                  <a:solidFill>
                    <a:schemeClr val="tx1"/>
                  </a:solidFill>
                </a:rPr>
                <a:t>sệt</a:t>
              </a:r>
              <a:r>
                <a:rPr lang="en-US" altLang="en-US" b="1" dirty="0">
                  <a:solidFill>
                    <a:schemeClr val="tx1"/>
                  </a:solidFill>
                </a:rPr>
                <a:t>.</a:t>
              </a:r>
            </a:p>
          </p:txBody>
        </p:sp>
      </p:grpSp>
    </p:spTree>
    <p:extLst>
      <p:ext uri="{BB962C8B-B14F-4D97-AF65-F5344CB8AC3E}">
        <p14:creationId xmlns:p14="http://schemas.microsoft.com/office/powerpoint/2010/main" val="1520828718"/>
      </p:ext>
    </p:extLst>
  </p:cSld>
  <p:clrMapOvr>
    <a:masterClrMapping/>
  </p:clrMapOvr>
  <p:transition spd="slow">
    <p:wipe/>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3240405" y="1022985"/>
            <a:ext cx="5711190" cy="4354830"/>
          </a:xfrm>
        </p:spPr>
      </p:pic>
      <p:pic>
        <p:nvPicPr>
          <p:cNvPr id="14" name="Picture 1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050" y="5582108"/>
            <a:ext cx="1798638" cy="10969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050" y="5483682"/>
            <a:ext cx="179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8414" y="4756607"/>
            <a:ext cx="1806575" cy="9413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7500" y="2902464"/>
            <a:ext cx="4865687" cy="35194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2153" y="3329044"/>
            <a:ext cx="1914525" cy="6016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8414" y="2741842"/>
            <a:ext cx="2074863" cy="7175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6758" y="2729542"/>
            <a:ext cx="4827587" cy="15557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5076" y="998539"/>
            <a:ext cx="2487613" cy="10810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85075" y="709613"/>
            <a:ext cx="2789238" cy="47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4439" y="0"/>
            <a:ext cx="2352675" cy="1130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7499" y="355601"/>
            <a:ext cx="4819650" cy="30448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12926" y="2414588"/>
            <a:ext cx="2322513" cy="164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39285"/>
      </p:ext>
    </p:extLst>
  </p:cSld>
  <p:clrMapOvr>
    <a:masterClrMapping/>
  </p:clrMapOvr>
  <p:transition spd="slow">
    <p:wipe/>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 y="29029"/>
            <a:ext cx="12192000" cy="6959025"/>
          </a:xfrm>
          <a:prstGeom prst="rect">
            <a:avLst/>
          </a:prstGeom>
        </p:spPr>
      </p:pic>
      <p:sp>
        <p:nvSpPr>
          <p:cNvPr id="5" name="TextBox 4"/>
          <p:cNvSpPr txBox="1"/>
          <p:nvPr/>
        </p:nvSpPr>
        <p:spPr>
          <a:xfrm>
            <a:off x="2438400" y="2923766"/>
            <a:ext cx="8534400"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CHÚC CÁC EM CHĂM NGOAN, HỌC GIỎI!</a:t>
            </a:r>
          </a:p>
        </p:txBody>
      </p:sp>
    </p:spTree>
    <p:extLst>
      <p:ext uri="{BB962C8B-B14F-4D97-AF65-F5344CB8AC3E}">
        <p14:creationId xmlns:p14="http://schemas.microsoft.com/office/powerpoint/2010/main" val="2141808529"/>
      </p:ext>
    </p:extLst>
  </p:cSld>
  <p:clrMapOvr>
    <a:masterClrMapping/>
  </p:clrMapOvr>
  <p:transition spd="slow">
    <p:wipe/>
    <p:sndAc>
      <p:end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429000" y="838200"/>
            <a:ext cx="5698996" cy="1200329"/>
          </a:xfrm>
          <a:prstGeom prst="rect">
            <a:avLst/>
          </a:prstGeom>
          <a:noFill/>
        </p:spPr>
        <p:txBody>
          <a:bodyPr wrap="none" rtlCol="0">
            <a:spAutoFit/>
          </a:bodyPr>
          <a:lstStyle/>
          <a:p>
            <a:r>
              <a:rPr lang="en-US" sz="7200" b="1" dirty="0" smtClean="0">
                <a:solidFill>
                  <a:srgbClr val="FF0000"/>
                </a:solidFill>
                <a:latin typeface="Times New Roman" panose="02020603050405020304" pitchFamily="18" charset="0"/>
                <a:cs typeface="Times New Roman" panose="02020603050405020304" pitchFamily="18" charset="0"/>
              </a:rPr>
              <a:t>KHỞI ĐỘNG</a:t>
            </a:r>
            <a:endParaRPr lang="en-US" sz="7200" b="1" dirty="0">
              <a:solidFill>
                <a:srgbClr val="FF0000"/>
              </a:solidFill>
              <a:latin typeface="Times New Roman" panose="02020603050405020304" pitchFamily="18" charset="0"/>
              <a:cs typeface="Times New Roman" panose="02020603050405020304" pitchFamily="18" charset="0"/>
            </a:endParaRPr>
          </a:p>
        </p:txBody>
      </p:sp>
      <p:sp>
        <p:nvSpPr>
          <p:cNvPr id="4" name="Text Box 20"/>
          <p:cNvSpPr txBox="1">
            <a:spLocks noChangeArrowheads="1"/>
          </p:cNvSpPr>
          <p:nvPr/>
        </p:nvSpPr>
        <p:spPr bwMode="auto">
          <a:xfrm>
            <a:off x="4572000" y="2073698"/>
            <a:ext cx="3810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eaLnBrk="1" hangingPunct="1">
              <a:spcBef>
                <a:spcPct val="50000"/>
              </a:spcBef>
            </a:pPr>
            <a:r>
              <a:rPr lang="en-US" sz="3600" dirty="0" smtClean="0">
                <a:cs typeface="Times New Roman" panose="02020603050405020304" pitchFamily="18" charset="0"/>
              </a:rPr>
              <a:t>Đại </a:t>
            </a:r>
            <a:r>
              <a:rPr lang="en-US" sz="3600" dirty="0">
                <a:cs typeface="Times New Roman" panose="02020603050405020304" pitchFamily="18" charset="0"/>
              </a:rPr>
              <a:t>từ </a:t>
            </a:r>
            <a:r>
              <a:rPr lang="en-US" sz="3600" dirty="0" smtClean="0">
                <a:cs typeface="Times New Roman" panose="02020603050405020304" pitchFamily="18" charset="0"/>
              </a:rPr>
              <a:t>là gì?</a:t>
            </a:r>
            <a:endParaRPr lang="en-US" sz="3600" dirty="0">
              <a:cs typeface="Times New Roman" panose="02020603050405020304" pitchFamily="18" charset="0"/>
            </a:endParaRPr>
          </a:p>
        </p:txBody>
      </p:sp>
    </p:spTree>
    <p:extLst>
      <p:ext uri="{BB962C8B-B14F-4D97-AF65-F5344CB8AC3E}">
        <p14:creationId xmlns:p14="http://schemas.microsoft.com/office/powerpoint/2010/main" val="354366835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227378" y="632679"/>
            <a:ext cx="27749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a:ln>
                  <a:noFill/>
                </a:ln>
                <a:solidFill>
                  <a:srgbClr val="FF0000"/>
                </a:solidFill>
                <a:effectLst/>
                <a:uLnTx/>
                <a:uFillTx/>
                <a:latin typeface="Times New Roman" pitchFamily="18" charset="0"/>
              </a:rPr>
              <a:t>I - Nhận xét:</a:t>
            </a:r>
          </a:p>
        </p:txBody>
      </p:sp>
      <p:sp>
        <p:nvSpPr>
          <p:cNvPr id="4" name="Text Box 14"/>
          <p:cNvSpPr txBox="1">
            <a:spLocks noChangeArrowheads="1"/>
          </p:cNvSpPr>
          <p:nvPr/>
        </p:nvSpPr>
        <p:spPr bwMode="auto">
          <a:xfrm>
            <a:off x="227378" y="1013818"/>
            <a:ext cx="116903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342900" marR="0" lvl="0" indent="-342900" algn="l" defTabSz="914400" eaLnBrk="1" fontAlgn="auto" latinLnBrk="0" hangingPunct="1">
              <a:lnSpc>
                <a:spcPct val="100000"/>
              </a:lnSpc>
              <a:spcBef>
                <a:spcPct val="50000"/>
              </a:spcBef>
              <a:spcAft>
                <a:spcPts val="0"/>
              </a:spcAft>
              <a:buClrTx/>
              <a:buSzTx/>
              <a:buFontTx/>
              <a:buAutoNum type="arabicPeriod"/>
              <a:tabLst/>
              <a:defRPr/>
            </a:pPr>
            <a:r>
              <a:rPr kumimoji="0" lang="en-US" sz="3200" i="1" u="none" strike="noStrike" kern="0" cap="none" spc="0" normalizeH="0" baseline="0" noProof="0" dirty="0">
                <a:ln>
                  <a:noFill/>
                </a:ln>
                <a:effectLst/>
                <a:uLnTx/>
                <a:uFillTx/>
                <a:latin typeface="Times New Roman" pitchFamily="18" charset="0"/>
              </a:rPr>
              <a:t>Trong số các từ xưng hô được in đậm dưới đây, những từ nào chỉ người nói ? </a:t>
            </a:r>
            <a:r>
              <a:rPr kumimoji="0" lang="en-US" sz="3200" i="1" u="none" strike="noStrike" kern="0" cap="none" spc="0" normalizeH="0" baseline="0" noProof="0" dirty="0" smtClean="0">
                <a:ln>
                  <a:noFill/>
                </a:ln>
                <a:effectLst/>
                <a:uLnTx/>
                <a:uFillTx/>
                <a:latin typeface="Times New Roman" pitchFamily="18" charset="0"/>
              </a:rPr>
              <a:t>Những </a:t>
            </a:r>
            <a:r>
              <a:rPr kumimoji="0" lang="en-US" sz="3200" i="1" u="none" strike="noStrike" kern="0" cap="none" spc="0" normalizeH="0" baseline="0" noProof="0" dirty="0">
                <a:ln>
                  <a:noFill/>
                </a:ln>
                <a:effectLst/>
                <a:uLnTx/>
                <a:uFillTx/>
                <a:latin typeface="Times New Roman" pitchFamily="18" charset="0"/>
              </a:rPr>
              <a:t>từ nào chỉ người nghe ? Từ nào chỉ người hay vật được nhắc tới ?</a:t>
            </a:r>
          </a:p>
        </p:txBody>
      </p:sp>
      <p:sp>
        <p:nvSpPr>
          <p:cNvPr id="5" name="Text Box 16"/>
          <p:cNvSpPr txBox="1">
            <a:spLocks noChangeArrowheads="1"/>
          </p:cNvSpPr>
          <p:nvPr/>
        </p:nvSpPr>
        <p:spPr bwMode="auto">
          <a:xfrm>
            <a:off x="291854" y="2508339"/>
            <a:ext cx="1147347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a:ln>
                  <a:noFill/>
                </a:ln>
                <a:solidFill>
                  <a:srgbClr val="0000FF"/>
                </a:solidFill>
                <a:effectLst/>
                <a:uLnTx/>
                <a:uFillTx/>
                <a:latin typeface="Times New Roman" pitchFamily="18" charset="0"/>
              </a:rPr>
              <a:t>   Ngày xưa có cô Hơ Bia đẹp nhưng rất lười, lại không biết yêu quý cơm gạo. Một hôm, Hơ Bia ăn cơm để cơm đổ vãi lung tung. Thấy vậy, cơm hỏi </a:t>
            </a:r>
            <a:r>
              <a:rPr kumimoji="0" lang="en-US" sz="3200" i="0" u="none" strike="noStrike" kern="0" cap="none" spc="0" normalizeH="0" baseline="0" noProof="0" dirty="0" smtClean="0">
                <a:ln>
                  <a:noFill/>
                </a:ln>
                <a:solidFill>
                  <a:srgbClr val="0000FF"/>
                </a:solidFill>
                <a:effectLst/>
                <a:uLnTx/>
                <a:uFillTx/>
                <a:latin typeface="Times New Roman" pitchFamily="18" charset="0"/>
              </a:rPr>
              <a:t>:</a:t>
            </a:r>
            <a:endParaRPr kumimoji="0" lang="en-US" sz="3200" i="0" u="none" strike="noStrike" kern="0" cap="none" spc="0" normalizeH="0" baseline="0" noProof="0" dirty="0">
              <a:ln>
                <a:noFill/>
              </a:ln>
              <a:solidFill>
                <a:srgbClr val="0000FF"/>
              </a:solidFill>
              <a:effectLst/>
              <a:uLnTx/>
              <a:uFillTx/>
              <a:latin typeface="Times New Roman" pitchFamily="18" charset="0"/>
            </a:endParaRPr>
          </a:p>
        </p:txBody>
      </p:sp>
      <p:sp>
        <p:nvSpPr>
          <p:cNvPr id="8" name="Line 19"/>
          <p:cNvSpPr>
            <a:spLocks noChangeShapeType="1"/>
          </p:cNvSpPr>
          <p:nvPr/>
        </p:nvSpPr>
        <p:spPr bwMode="auto">
          <a:xfrm>
            <a:off x="1219200" y="2508339"/>
            <a:ext cx="2362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9" name="Line 22"/>
          <p:cNvSpPr>
            <a:spLocks noChangeShapeType="1"/>
          </p:cNvSpPr>
          <p:nvPr/>
        </p:nvSpPr>
        <p:spPr bwMode="auto">
          <a:xfrm>
            <a:off x="5734331" y="4540801"/>
            <a:ext cx="38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0" name="Line 23"/>
          <p:cNvSpPr>
            <a:spLocks noChangeShapeType="1"/>
          </p:cNvSpPr>
          <p:nvPr/>
        </p:nvSpPr>
        <p:spPr bwMode="auto">
          <a:xfrm flipV="1">
            <a:off x="8430826" y="5569497"/>
            <a:ext cx="1443932" cy="916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1" name="Line 25"/>
          <p:cNvSpPr>
            <a:spLocks noChangeShapeType="1"/>
          </p:cNvSpPr>
          <p:nvPr/>
        </p:nvSpPr>
        <p:spPr bwMode="auto">
          <a:xfrm flipV="1">
            <a:off x="685800" y="4559089"/>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2" name="Line 26"/>
          <p:cNvSpPr>
            <a:spLocks noChangeShapeType="1"/>
          </p:cNvSpPr>
          <p:nvPr/>
        </p:nvSpPr>
        <p:spPr bwMode="auto">
          <a:xfrm>
            <a:off x="7893050" y="4510160"/>
            <a:ext cx="1555750" cy="42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3" name="Line 27"/>
          <p:cNvSpPr>
            <a:spLocks noChangeShapeType="1"/>
          </p:cNvSpPr>
          <p:nvPr/>
        </p:nvSpPr>
        <p:spPr bwMode="auto">
          <a:xfrm>
            <a:off x="9055256" y="6080933"/>
            <a:ext cx="990600" cy="18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4" name="Line 25"/>
          <p:cNvSpPr>
            <a:spLocks noChangeShapeType="1"/>
          </p:cNvSpPr>
          <p:nvPr/>
        </p:nvSpPr>
        <p:spPr bwMode="auto">
          <a:xfrm flipV="1">
            <a:off x="649224" y="5572520"/>
            <a:ext cx="3937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5" name="Text Box 20"/>
          <p:cNvSpPr txBox="1">
            <a:spLocks noChangeArrowheads="1"/>
          </p:cNvSpPr>
          <p:nvPr/>
        </p:nvSpPr>
        <p:spPr bwMode="auto">
          <a:xfrm>
            <a:off x="4164506" y="316795"/>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eaLnBrk="1" hangingPunct="1">
              <a:spcBef>
                <a:spcPct val="50000"/>
              </a:spcBef>
            </a:pPr>
            <a:r>
              <a:rPr lang="en-US" sz="3200" dirty="0" smtClean="0">
                <a:solidFill>
                  <a:srgbClr val="FF0000"/>
                </a:solidFill>
                <a:cs typeface="Times New Roman" panose="02020603050405020304" pitchFamily="18" charset="0"/>
              </a:rPr>
              <a:t>Đại </a:t>
            </a:r>
            <a:r>
              <a:rPr lang="en-US" sz="3200" dirty="0">
                <a:solidFill>
                  <a:srgbClr val="FF0000"/>
                </a:solidFill>
                <a:cs typeface="Times New Roman" panose="02020603050405020304" pitchFamily="18" charset="0"/>
              </a:rPr>
              <a:t>từ xưng hô </a:t>
            </a:r>
          </a:p>
        </p:txBody>
      </p:sp>
      <p:sp>
        <p:nvSpPr>
          <p:cNvPr id="16" name="Rectangle 2"/>
          <p:cNvSpPr>
            <a:spLocks noChangeArrowheads="1"/>
          </p:cNvSpPr>
          <p:nvPr/>
        </p:nvSpPr>
        <p:spPr bwMode="auto">
          <a:xfrm>
            <a:off x="4135891" y="-55011"/>
            <a:ext cx="3709737" cy="45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hangingPunct="0"/>
            <a:r>
              <a:rPr lang="en-US" sz="2800" b="1" u="sng" dirty="0" smtClean="0">
                <a:latin typeface="Times New Roman" panose="02020603050405020304" pitchFamily="18" charset="0"/>
                <a:cs typeface="Times New Roman" panose="02020603050405020304" pitchFamily="18" charset="0"/>
              </a:rPr>
              <a:t>Luyện </a:t>
            </a:r>
            <a:r>
              <a:rPr lang="en-US" sz="2800" b="1" u="sng" dirty="0">
                <a:latin typeface="Times New Roman" panose="02020603050405020304" pitchFamily="18" charset="0"/>
                <a:cs typeface="Times New Roman" panose="02020603050405020304" pitchFamily="18" charset="0"/>
              </a:rPr>
              <a:t>từ và câu:</a:t>
            </a:r>
            <a:endParaRPr lang="en-US" sz="2800" b="1" dirty="0">
              <a:latin typeface="Times New Roman" panose="02020603050405020304" pitchFamily="18" charset="0"/>
              <a:cs typeface="Times New Roman" panose="02020603050405020304" pitchFamily="18" charset="0"/>
            </a:endParaRPr>
          </a:p>
        </p:txBody>
      </p:sp>
      <p:sp>
        <p:nvSpPr>
          <p:cNvPr id="17" name="Line 17"/>
          <p:cNvSpPr>
            <a:spLocks noChangeShapeType="1"/>
          </p:cNvSpPr>
          <p:nvPr/>
        </p:nvSpPr>
        <p:spPr bwMode="auto">
          <a:xfrm flipV="1">
            <a:off x="5791200" y="2057400"/>
            <a:ext cx="1905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8" name="Line 18"/>
          <p:cNvSpPr>
            <a:spLocks noChangeShapeType="1"/>
          </p:cNvSpPr>
          <p:nvPr/>
        </p:nvSpPr>
        <p:spPr bwMode="auto">
          <a:xfrm flipV="1">
            <a:off x="685800" y="2027248"/>
            <a:ext cx="1600200" cy="1765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endParaRPr>
          </a:p>
        </p:txBody>
      </p:sp>
      <p:sp>
        <p:nvSpPr>
          <p:cNvPr id="19" name="Text Box 16"/>
          <p:cNvSpPr txBox="1">
            <a:spLocks noChangeArrowheads="1"/>
          </p:cNvSpPr>
          <p:nvPr/>
        </p:nvSpPr>
        <p:spPr bwMode="auto">
          <a:xfrm>
            <a:off x="332768" y="4009096"/>
            <a:ext cx="114734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sz="3200" i="1" u="none" strike="noStrike" kern="0" cap="none" spc="0" normalizeH="0" baseline="0" noProof="0" dirty="0">
                <a:ln>
                  <a:noFill/>
                </a:ln>
                <a:solidFill>
                  <a:srgbClr val="0000FF"/>
                </a:solidFill>
                <a:effectLst/>
                <a:uLnTx/>
                <a:uFillTx/>
                <a:latin typeface="Times New Roman" pitchFamily="18" charset="0"/>
              </a:rPr>
              <a:t>Chị</a:t>
            </a:r>
            <a:r>
              <a:rPr kumimoji="0" lang="en-US" sz="3200" i="0" u="none" strike="noStrike" kern="0" cap="none" spc="0" normalizeH="0" baseline="0" noProof="0" dirty="0">
                <a:ln>
                  <a:noFill/>
                </a:ln>
                <a:solidFill>
                  <a:srgbClr val="0000FF"/>
                </a:solidFill>
                <a:effectLst/>
                <a:uLnTx/>
                <a:uFillTx/>
                <a:latin typeface="Times New Roman" pitchFamily="18" charset="0"/>
              </a:rPr>
              <a:t> đẹp là nhờ cơm gạo, sao </a:t>
            </a:r>
            <a:r>
              <a:rPr kumimoji="0" lang="en-US" sz="3200" i="1" u="none" strike="noStrike" kern="0" cap="none" spc="0" normalizeH="0" baseline="0" noProof="0" dirty="0">
                <a:ln>
                  <a:noFill/>
                </a:ln>
                <a:solidFill>
                  <a:srgbClr val="0000FF"/>
                </a:solidFill>
                <a:effectLst/>
                <a:uLnTx/>
                <a:uFillTx/>
                <a:latin typeface="Times New Roman" pitchFamily="18" charset="0"/>
              </a:rPr>
              <a:t>chị</a:t>
            </a:r>
            <a:r>
              <a:rPr kumimoji="0" lang="en-US" sz="3200" i="0" u="none" strike="noStrike" kern="0" cap="none" spc="0" normalizeH="0" baseline="0" noProof="0" dirty="0">
                <a:ln>
                  <a:noFill/>
                </a:ln>
                <a:solidFill>
                  <a:srgbClr val="0000FF"/>
                </a:solidFill>
                <a:effectLst/>
                <a:uLnTx/>
                <a:uFillTx/>
                <a:latin typeface="Times New Roman" pitchFamily="18" charset="0"/>
              </a:rPr>
              <a:t> khinh rẻ </a:t>
            </a:r>
            <a:r>
              <a:rPr kumimoji="0" lang="en-US" sz="3200" i="1" u="none" strike="noStrike" kern="0" cap="none" spc="0" normalizeH="0" baseline="0" noProof="0" dirty="0">
                <a:ln>
                  <a:noFill/>
                </a:ln>
                <a:solidFill>
                  <a:srgbClr val="0000FF"/>
                </a:solidFill>
                <a:effectLst/>
                <a:uLnTx/>
                <a:uFillTx/>
                <a:latin typeface="Times New Roman" pitchFamily="18" charset="0"/>
              </a:rPr>
              <a:t>chúng tôi</a:t>
            </a:r>
            <a:r>
              <a:rPr kumimoji="0" lang="en-US" sz="3200" i="0" u="none" strike="noStrike" kern="0" cap="none" spc="0" normalizeH="0" baseline="0" noProof="0" dirty="0">
                <a:ln>
                  <a:noFill/>
                </a:ln>
                <a:solidFill>
                  <a:srgbClr val="0000FF"/>
                </a:solidFill>
                <a:effectLst/>
                <a:uLnTx/>
                <a:uFillTx/>
                <a:latin typeface="Times New Roman" pitchFamily="18" charset="0"/>
              </a:rPr>
              <a:t> thế </a:t>
            </a:r>
            <a:r>
              <a:rPr kumimoji="0" lang="en-US" sz="3200" i="0" u="none" strike="noStrike" kern="0" cap="none" spc="0" normalizeH="0" baseline="0" noProof="0" dirty="0" smtClean="0">
                <a:ln>
                  <a:noFill/>
                </a:ln>
                <a:solidFill>
                  <a:srgbClr val="0000FF"/>
                </a:solidFill>
                <a:effectLst/>
                <a:uLnTx/>
                <a:uFillTx/>
                <a:latin typeface="Times New Roman" pitchFamily="18" charset="0"/>
              </a:rPr>
              <a:t>?</a:t>
            </a:r>
            <a:endParaRPr kumimoji="0" lang="en-US" sz="3200" i="0" u="none" strike="noStrike" kern="0" cap="none" spc="0" normalizeH="0" baseline="0" noProof="0" dirty="0">
              <a:ln>
                <a:noFill/>
              </a:ln>
              <a:solidFill>
                <a:srgbClr val="0000FF"/>
              </a:solidFill>
              <a:effectLst/>
              <a:uLnTx/>
              <a:uFillTx/>
              <a:latin typeface="Times New Roman" pitchFamily="18" charset="0"/>
            </a:endParaRPr>
          </a:p>
        </p:txBody>
      </p:sp>
      <p:sp>
        <p:nvSpPr>
          <p:cNvPr id="20" name="Text Box 16"/>
          <p:cNvSpPr txBox="1">
            <a:spLocks noChangeArrowheads="1"/>
          </p:cNvSpPr>
          <p:nvPr/>
        </p:nvSpPr>
        <p:spPr bwMode="auto">
          <a:xfrm>
            <a:off x="332768" y="4569329"/>
            <a:ext cx="34979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0000FF"/>
                </a:solidFill>
                <a:effectLst/>
                <a:uLnTx/>
                <a:uFillTx/>
                <a:latin typeface="Times New Roman" pitchFamily="18" charset="0"/>
              </a:rPr>
              <a:t>Hơ </a:t>
            </a:r>
            <a:r>
              <a:rPr kumimoji="0" lang="en-US" sz="3200" i="0" u="none" strike="noStrike" kern="0" cap="none" spc="0" normalizeH="0" baseline="0" noProof="0" dirty="0">
                <a:ln>
                  <a:noFill/>
                </a:ln>
                <a:solidFill>
                  <a:srgbClr val="0000FF"/>
                </a:solidFill>
                <a:effectLst/>
                <a:uLnTx/>
                <a:uFillTx/>
                <a:latin typeface="Times New Roman" pitchFamily="18" charset="0"/>
              </a:rPr>
              <a:t>Bia giận dữ </a:t>
            </a:r>
            <a:r>
              <a:rPr kumimoji="0" lang="en-US" sz="3200" i="0" u="none" strike="noStrike" kern="0" cap="none" spc="0" normalizeH="0" baseline="0" noProof="0" dirty="0" smtClean="0">
                <a:ln>
                  <a:noFill/>
                </a:ln>
                <a:solidFill>
                  <a:srgbClr val="0000FF"/>
                </a:solidFill>
                <a:effectLst/>
                <a:uLnTx/>
                <a:uFillTx/>
                <a:latin typeface="Times New Roman" pitchFamily="18" charset="0"/>
              </a:rPr>
              <a:t>:</a:t>
            </a:r>
            <a:endParaRPr kumimoji="0" lang="en-US" sz="3200" i="0" u="none" strike="noStrike" kern="0" cap="none" spc="0" normalizeH="0" baseline="0" noProof="0" dirty="0">
              <a:ln>
                <a:noFill/>
              </a:ln>
              <a:solidFill>
                <a:srgbClr val="0000FF"/>
              </a:solidFill>
              <a:effectLst/>
              <a:uLnTx/>
              <a:uFillTx/>
              <a:latin typeface="Times New Roman" pitchFamily="18" charset="0"/>
            </a:endParaRPr>
          </a:p>
        </p:txBody>
      </p:sp>
      <p:sp>
        <p:nvSpPr>
          <p:cNvPr id="21" name="Text Box 16"/>
          <p:cNvSpPr txBox="1">
            <a:spLocks noChangeArrowheads="1"/>
          </p:cNvSpPr>
          <p:nvPr/>
        </p:nvSpPr>
        <p:spPr bwMode="auto">
          <a:xfrm>
            <a:off x="272746" y="5070159"/>
            <a:ext cx="114734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0000FF"/>
                </a:solidFill>
                <a:effectLst/>
                <a:uLnTx/>
                <a:uFillTx/>
                <a:latin typeface="Times New Roman" pitchFamily="18" charset="0"/>
              </a:rPr>
              <a:t>- </a:t>
            </a:r>
            <a:r>
              <a:rPr kumimoji="0" lang="en-US" sz="3200" i="1" u="none" strike="noStrike" kern="0" cap="none" spc="0" normalizeH="0" baseline="0" noProof="0" dirty="0">
                <a:ln>
                  <a:noFill/>
                </a:ln>
                <a:solidFill>
                  <a:srgbClr val="0000FF"/>
                </a:solidFill>
                <a:effectLst/>
                <a:uLnTx/>
                <a:uFillTx/>
                <a:latin typeface="Times New Roman" pitchFamily="18" charset="0"/>
              </a:rPr>
              <a:t>Ta</a:t>
            </a:r>
            <a:r>
              <a:rPr kumimoji="0" lang="en-US" sz="3200" i="0" u="none" strike="noStrike" kern="0" cap="none" spc="0" normalizeH="0" baseline="0" noProof="0" dirty="0">
                <a:ln>
                  <a:noFill/>
                </a:ln>
                <a:solidFill>
                  <a:srgbClr val="0000FF"/>
                </a:solidFill>
                <a:effectLst/>
                <a:uLnTx/>
                <a:uFillTx/>
                <a:latin typeface="Times New Roman" pitchFamily="18" charset="0"/>
              </a:rPr>
              <a:t> đẹp là do công cha công mẹ, chứ đâu nhờ </a:t>
            </a:r>
            <a:r>
              <a:rPr kumimoji="0" lang="en-US" sz="3200" i="1" u="none" strike="noStrike" kern="0" cap="none" spc="0" normalizeH="0" baseline="0" noProof="0" dirty="0">
                <a:ln>
                  <a:noFill/>
                </a:ln>
                <a:solidFill>
                  <a:srgbClr val="0000FF"/>
                </a:solidFill>
                <a:effectLst/>
                <a:uLnTx/>
                <a:uFillTx/>
                <a:latin typeface="Times New Roman" pitchFamily="18" charset="0"/>
              </a:rPr>
              <a:t>các ngươi</a:t>
            </a:r>
            <a:r>
              <a:rPr kumimoji="0" lang="en-US" sz="3200" i="1" u="none" strike="noStrike" kern="0" cap="none" spc="0" normalizeH="0" baseline="0" noProof="0" dirty="0" smtClean="0">
                <a:ln>
                  <a:noFill/>
                </a:ln>
                <a:solidFill>
                  <a:srgbClr val="0000FF"/>
                </a:solidFill>
                <a:effectLst/>
                <a:uLnTx/>
                <a:uFillTx/>
                <a:latin typeface="Times New Roman" pitchFamily="18" charset="0"/>
              </a:rPr>
              <a:t>.</a:t>
            </a:r>
            <a:endParaRPr kumimoji="0" lang="en-US" sz="3200" i="1" u="none" strike="noStrike" kern="0" cap="none" spc="0" normalizeH="0" baseline="0" noProof="0" dirty="0">
              <a:ln>
                <a:noFill/>
              </a:ln>
              <a:solidFill>
                <a:srgbClr val="0000FF"/>
              </a:solidFill>
              <a:effectLst/>
              <a:uLnTx/>
              <a:uFillTx/>
              <a:latin typeface="Times New Roman" pitchFamily="18" charset="0"/>
            </a:endParaRPr>
          </a:p>
        </p:txBody>
      </p:sp>
      <p:sp>
        <p:nvSpPr>
          <p:cNvPr id="22" name="Text Box 16"/>
          <p:cNvSpPr txBox="1">
            <a:spLocks noChangeArrowheads="1"/>
          </p:cNvSpPr>
          <p:nvPr/>
        </p:nvSpPr>
        <p:spPr bwMode="auto">
          <a:xfrm>
            <a:off x="335816" y="5572520"/>
            <a:ext cx="1147347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0000FF"/>
                </a:solidFill>
                <a:effectLst/>
                <a:uLnTx/>
                <a:uFillTx/>
                <a:latin typeface="Times New Roman" pitchFamily="18" charset="0"/>
              </a:rPr>
              <a:t>Nghe </a:t>
            </a:r>
            <a:r>
              <a:rPr kumimoji="0" lang="en-US" sz="3200" i="0" u="none" strike="noStrike" kern="0" cap="none" spc="0" normalizeH="0" baseline="0" noProof="0" dirty="0">
                <a:ln>
                  <a:noFill/>
                </a:ln>
                <a:solidFill>
                  <a:srgbClr val="0000FF"/>
                </a:solidFill>
                <a:effectLst/>
                <a:uLnTx/>
                <a:uFillTx/>
                <a:latin typeface="Times New Roman" pitchFamily="18" charset="0"/>
              </a:rPr>
              <a:t>nói vậy, thóc gạo tức giận lắm. Đêm khuya, </a:t>
            </a:r>
            <a:r>
              <a:rPr kumimoji="0" lang="en-US" sz="3200" i="1" u="none" strike="noStrike" kern="0" cap="none" spc="0" normalizeH="0" baseline="0" noProof="0" dirty="0">
                <a:ln>
                  <a:noFill/>
                </a:ln>
                <a:solidFill>
                  <a:srgbClr val="0000FF"/>
                </a:solidFill>
                <a:effectLst/>
                <a:uLnTx/>
                <a:uFillTx/>
                <a:latin typeface="Times New Roman" pitchFamily="18" charset="0"/>
              </a:rPr>
              <a:t>chúng</a:t>
            </a:r>
            <a:r>
              <a:rPr kumimoji="0" lang="en-US" sz="3200" i="0" u="none" strike="noStrike" kern="0" cap="none" spc="0" normalizeH="0" baseline="0" noProof="0" dirty="0">
                <a:ln>
                  <a:noFill/>
                </a:ln>
                <a:solidFill>
                  <a:srgbClr val="0000FF"/>
                </a:solidFill>
                <a:effectLst/>
                <a:uLnTx/>
                <a:uFillTx/>
                <a:latin typeface="Times New Roman" pitchFamily="18" charset="0"/>
              </a:rPr>
              <a:t> rủ nhau bỏ cả vào rừng.</a:t>
            </a:r>
          </a:p>
        </p:txBody>
      </p:sp>
    </p:spTree>
    <p:extLst>
      <p:ext uri="{BB962C8B-B14F-4D97-AF65-F5344CB8AC3E}">
        <p14:creationId xmlns:p14="http://schemas.microsoft.com/office/powerpoint/2010/main" val="3255452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2000"/>
                                        <p:tgtEl>
                                          <p:spTgt spid="1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2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arn(inVertical)">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barn(inVertical)">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barn(inVertical)">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P spid="10" grpId="0" animBg="1"/>
      <p:bldP spid="11" grpId="0" animBg="1"/>
      <p:bldP spid="12" grpId="0" animBg="1"/>
      <p:bldP spid="13" grpId="0" animBg="1"/>
      <p:bldP spid="14" grpId="0" animBg="1"/>
      <p:bldP spid="15" grpId="0"/>
      <p:bldP spid="17" grpId="0" animBg="1"/>
      <p:bldP spid="18" grpId="0" animBg="1"/>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300948" y="1320225"/>
            <a:ext cx="27749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a:ln>
                  <a:noFill/>
                </a:ln>
                <a:solidFill>
                  <a:srgbClr val="FF0000"/>
                </a:solidFill>
                <a:effectLst/>
                <a:uLnTx/>
                <a:uFillTx/>
                <a:latin typeface="Times New Roman" pitchFamily="18" charset="0"/>
              </a:rPr>
              <a:t>I - Nhận xét:</a:t>
            </a:r>
          </a:p>
        </p:txBody>
      </p:sp>
      <p:sp>
        <p:nvSpPr>
          <p:cNvPr id="4" name="Text Box 20"/>
          <p:cNvSpPr txBox="1">
            <a:spLocks noChangeArrowheads="1"/>
          </p:cNvSpPr>
          <p:nvPr/>
        </p:nvSpPr>
        <p:spPr bwMode="auto">
          <a:xfrm>
            <a:off x="3581400" y="685800"/>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defTabSz="914400" eaLnBrk="1" hangingPunct="1">
              <a:spcBef>
                <a:spcPct val="50000"/>
              </a:spcBef>
            </a:pPr>
            <a:r>
              <a:rPr lang="en-US" sz="3200" dirty="0" smtClean="0">
                <a:solidFill>
                  <a:srgbClr val="FF0000"/>
                </a:solidFill>
                <a:cs typeface="Times New Roman" panose="02020603050405020304" pitchFamily="18" charset="0"/>
              </a:rPr>
              <a:t>Đại </a:t>
            </a:r>
            <a:r>
              <a:rPr lang="en-US" sz="3200" dirty="0">
                <a:solidFill>
                  <a:srgbClr val="FF0000"/>
                </a:solidFill>
                <a:cs typeface="Times New Roman" panose="02020603050405020304" pitchFamily="18" charset="0"/>
              </a:rPr>
              <a:t>từ xưng hô </a:t>
            </a:r>
          </a:p>
        </p:txBody>
      </p:sp>
      <p:sp>
        <p:nvSpPr>
          <p:cNvPr id="5" name="Rectangle 2"/>
          <p:cNvSpPr>
            <a:spLocks noChangeArrowheads="1"/>
          </p:cNvSpPr>
          <p:nvPr/>
        </p:nvSpPr>
        <p:spPr bwMode="auto">
          <a:xfrm>
            <a:off x="3733800" y="112393"/>
            <a:ext cx="3709737" cy="47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r>
              <a:rPr lang="en-US" sz="2800" b="1" u="sng" dirty="0" smtClean="0">
                <a:latin typeface="Times New Roman" panose="02020603050405020304" pitchFamily="18" charset="0"/>
                <a:cs typeface="Times New Roman" panose="02020603050405020304" pitchFamily="18" charset="0"/>
              </a:rPr>
              <a:t>Luyện </a:t>
            </a:r>
            <a:r>
              <a:rPr lang="en-US" sz="2800" b="1" u="sng" dirty="0">
                <a:latin typeface="Times New Roman" panose="02020603050405020304" pitchFamily="18" charset="0"/>
                <a:cs typeface="Times New Roman" panose="02020603050405020304" pitchFamily="18" charset="0"/>
              </a:rPr>
              <a:t>từ và câu:</a:t>
            </a:r>
            <a:endParaRPr lang="en-US" sz="2800" b="1" dirty="0">
              <a:latin typeface="Times New Roman" panose="02020603050405020304" pitchFamily="18" charset="0"/>
              <a:cs typeface="Times New Roman" panose="02020603050405020304" pitchFamily="18" charset="0"/>
            </a:endParaRPr>
          </a:p>
        </p:txBody>
      </p:sp>
      <p:sp>
        <p:nvSpPr>
          <p:cNvPr id="6" name="Text Box 13"/>
          <p:cNvSpPr txBox="1">
            <a:spLocks noChangeArrowheads="1"/>
          </p:cNvSpPr>
          <p:nvPr/>
        </p:nvSpPr>
        <p:spPr bwMode="auto">
          <a:xfrm>
            <a:off x="419100" y="1853625"/>
            <a:ext cx="1135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t>Đoạn văn có mấy nhân vật, đó là những nhân vật nào?</a:t>
            </a:r>
            <a:endParaRPr kumimoji="0" lang="en-US" sz="3200" i="0" u="none" strike="noStrike" kern="0" cap="none" spc="0" normalizeH="0" baseline="0" noProof="0" dirty="0">
              <a:ln>
                <a:noFill/>
              </a:ln>
              <a:effectLst/>
              <a:uLnTx/>
              <a:uFillTx/>
            </a:endParaRPr>
          </a:p>
        </p:txBody>
      </p:sp>
      <p:sp>
        <p:nvSpPr>
          <p:cNvPr id="7" name="Text Box 13"/>
          <p:cNvSpPr txBox="1">
            <a:spLocks noChangeArrowheads="1"/>
          </p:cNvSpPr>
          <p:nvPr/>
        </p:nvSpPr>
        <p:spPr bwMode="auto">
          <a:xfrm>
            <a:off x="454269" y="2387025"/>
            <a:ext cx="1135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solidFill>
                  <a:srgbClr val="0000FF"/>
                </a:solidFill>
              </a:rPr>
              <a:t>Đoạn văn có 4 nhân vật, đó là cơm, Hơ </a:t>
            </a:r>
            <a:r>
              <a:rPr lang="en-US" sz="3200" kern="0" dirty="0">
                <a:solidFill>
                  <a:srgbClr val="0000FF"/>
                </a:solidFill>
              </a:rPr>
              <a:t>B</a:t>
            </a:r>
            <a:r>
              <a:rPr lang="en-US" sz="3200" kern="0" dirty="0" smtClean="0">
                <a:solidFill>
                  <a:srgbClr val="0000FF"/>
                </a:solidFill>
              </a:rPr>
              <a:t>ia và thóc gạo</a:t>
            </a:r>
            <a:endParaRPr kumimoji="0" lang="en-US" sz="3200" i="0" u="none" strike="noStrike" kern="0" cap="none" spc="0" normalizeH="0" baseline="0" noProof="0" dirty="0">
              <a:ln>
                <a:noFill/>
              </a:ln>
              <a:solidFill>
                <a:srgbClr val="0000FF"/>
              </a:solidFill>
              <a:effectLst/>
              <a:uLnTx/>
              <a:uFillTx/>
            </a:endParaRPr>
          </a:p>
        </p:txBody>
      </p:sp>
      <p:sp>
        <p:nvSpPr>
          <p:cNvPr id="8" name="Text Box 13"/>
          <p:cNvSpPr txBox="1">
            <a:spLocks noChangeArrowheads="1"/>
          </p:cNvSpPr>
          <p:nvPr/>
        </p:nvSpPr>
        <p:spPr bwMode="auto">
          <a:xfrm>
            <a:off x="448408" y="2920425"/>
            <a:ext cx="41235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t>Các nhân vật làm gì?</a:t>
            </a:r>
            <a:endParaRPr kumimoji="0" lang="en-US" sz="3200" i="0" u="none" strike="noStrike" kern="0" cap="none" spc="0" normalizeH="0" baseline="0" noProof="0" dirty="0">
              <a:ln>
                <a:noFill/>
              </a:ln>
              <a:effectLst/>
              <a:uLnTx/>
              <a:uFillTx/>
            </a:endParaRPr>
          </a:p>
        </p:txBody>
      </p:sp>
      <p:sp>
        <p:nvSpPr>
          <p:cNvPr id="9" name="Text Box 13"/>
          <p:cNvSpPr txBox="1">
            <a:spLocks noChangeArrowheads="1"/>
          </p:cNvSpPr>
          <p:nvPr/>
        </p:nvSpPr>
        <p:spPr bwMode="auto">
          <a:xfrm>
            <a:off x="413238" y="3418582"/>
            <a:ext cx="1135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solidFill>
                  <a:srgbClr val="0000FF"/>
                </a:solidFill>
              </a:rPr>
              <a:t>Cơm</a:t>
            </a:r>
            <a:r>
              <a:rPr lang="en-US" sz="3200" kern="0" dirty="0">
                <a:solidFill>
                  <a:srgbClr val="0000FF"/>
                </a:solidFill>
              </a:rPr>
              <a:t> </a:t>
            </a:r>
            <a:r>
              <a:rPr lang="en-US" sz="3200" kern="0" dirty="0" smtClean="0">
                <a:solidFill>
                  <a:srgbClr val="0000FF"/>
                </a:solidFill>
              </a:rPr>
              <a:t>và Hơ </a:t>
            </a:r>
            <a:r>
              <a:rPr lang="en-US" sz="3200" kern="0" dirty="0">
                <a:solidFill>
                  <a:srgbClr val="0000FF"/>
                </a:solidFill>
              </a:rPr>
              <a:t>B</a:t>
            </a:r>
            <a:r>
              <a:rPr lang="en-US" sz="3200" kern="0" dirty="0" smtClean="0">
                <a:solidFill>
                  <a:srgbClr val="0000FF"/>
                </a:solidFill>
              </a:rPr>
              <a:t>ia đối đáp với nhau. Thóc gạo giận Hơ Bia bỏ vào rừng</a:t>
            </a:r>
            <a:endParaRPr kumimoji="0" lang="en-US" sz="3200" i="0" u="none" strike="noStrike" kern="0" cap="none" spc="0" normalizeH="0" baseline="0" noProof="0" dirty="0">
              <a:ln>
                <a:noFill/>
              </a:ln>
              <a:solidFill>
                <a:srgbClr val="0000FF"/>
              </a:solidFill>
              <a:effectLst/>
              <a:uLnTx/>
              <a:uFillTx/>
            </a:endParaRPr>
          </a:p>
        </p:txBody>
      </p:sp>
      <p:sp>
        <p:nvSpPr>
          <p:cNvPr id="10" name="Text Box 13"/>
          <p:cNvSpPr txBox="1">
            <a:spLocks noChangeArrowheads="1"/>
          </p:cNvSpPr>
          <p:nvPr/>
        </p:nvSpPr>
        <p:spPr bwMode="auto">
          <a:xfrm>
            <a:off x="430823" y="4444425"/>
            <a:ext cx="87893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t>Những từ in đậm trong đoạn văn dùng để làm gì?</a:t>
            </a:r>
            <a:endParaRPr kumimoji="0" lang="en-US" sz="3200" i="0" u="none" strike="noStrike" kern="0" cap="none" spc="0" normalizeH="0" baseline="0" noProof="0" dirty="0">
              <a:ln>
                <a:noFill/>
              </a:ln>
              <a:effectLst/>
              <a:uLnTx/>
              <a:uFillTx/>
            </a:endParaRPr>
          </a:p>
        </p:txBody>
      </p:sp>
      <p:sp>
        <p:nvSpPr>
          <p:cNvPr id="11" name="Text Box 13"/>
          <p:cNvSpPr txBox="1">
            <a:spLocks noChangeArrowheads="1"/>
          </p:cNvSpPr>
          <p:nvPr/>
        </p:nvSpPr>
        <p:spPr bwMode="auto">
          <a:xfrm>
            <a:off x="416170" y="5018782"/>
            <a:ext cx="1131863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3200" kern="0" dirty="0" smtClean="0">
                <a:solidFill>
                  <a:srgbClr val="0000FF"/>
                </a:solidFill>
              </a:rPr>
              <a:t>Những từ in đậm trong đoạn văn dùng để thay thế cho Hơ Bia, thóc gạo và cơm</a:t>
            </a:r>
            <a:endParaRPr kumimoji="0" lang="en-US" sz="320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615649359"/>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807914017"/>
              </p:ext>
            </p:extLst>
          </p:nvPr>
        </p:nvGraphicFramePr>
        <p:xfrm>
          <a:off x="615462" y="2667000"/>
          <a:ext cx="10972800" cy="2094902"/>
        </p:xfrm>
        <a:graphic>
          <a:graphicData uri="http://schemas.openxmlformats.org/drawingml/2006/table">
            <a:tbl>
              <a:tblPr firstRow="1" bandRow="1"/>
              <a:tblGrid>
                <a:gridCol w="3657600">
                  <a:extLst>
                    <a:ext uri="{9D8B030D-6E8A-4147-A177-3AD203B41FA5}">
                      <a16:colId xmlns:a16="http://schemas.microsoft.com/office/drawing/2014/main" xmlns="" val="3613846075"/>
                    </a:ext>
                  </a:extLst>
                </a:gridCol>
                <a:gridCol w="3657600">
                  <a:extLst>
                    <a:ext uri="{9D8B030D-6E8A-4147-A177-3AD203B41FA5}">
                      <a16:colId xmlns:a16="http://schemas.microsoft.com/office/drawing/2014/main" xmlns="" val="1861539715"/>
                    </a:ext>
                  </a:extLst>
                </a:gridCol>
                <a:gridCol w="3657600">
                  <a:extLst>
                    <a:ext uri="{9D8B030D-6E8A-4147-A177-3AD203B41FA5}">
                      <a16:colId xmlns:a16="http://schemas.microsoft.com/office/drawing/2014/main" xmlns="" val="3670842959"/>
                    </a:ext>
                  </a:extLst>
                </a:gridCol>
              </a:tblGrid>
              <a:tr h="876496">
                <a:tc>
                  <a:txBody>
                    <a:bodyPr/>
                    <a:lstStyle/>
                    <a:p>
                      <a:pPr algn="ctr"/>
                      <a:r>
                        <a:rPr lang="en-US" sz="2800" b="1" dirty="0" smtClean="0">
                          <a:latin typeface="Times New Roman" panose="02020603050405020304" pitchFamily="18" charset="0"/>
                          <a:cs typeface="Times New Roman" panose="02020603050405020304" pitchFamily="18" charset="0"/>
                        </a:rPr>
                        <a:t>Từ</a:t>
                      </a:r>
                      <a:r>
                        <a:rPr lang="en-US" sz="2800" b="1" baseline="0" dirty="0" smtClean="0">
                          <a:latin typeface="Times New Roman" panose="02020603050405020304" pitchFamily="18" charset="0"/>
                          <a:cs typeface="Times New Roman" panose="02020603050405020304" pitchFamily="18" charset="0"/>
                        </a:rPr>
                        <a:t> chỉ người nói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tc>
                  <a:txBody>
                    <a:bodyPr/>
                    <a:lstStyle/>
                    <a:p>
                      <a:pPr algn="ct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6212800"/>
                  </a:ext>
                </a:extLst>
              </a:tr>
              <a:tr h="480659">
                <a:tc>
                  <a: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txBody>
                  <a:tcPr/>
                </a:tc>
                <a:tc rowSpan="2">
                  <a: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530909092"/>
                  </a:ext>
                </a:extLst>
              </a:tr>
              <a:tr h="700246">
                <a:tc>
                  <a: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sz="2800" b="1" dirty="0">
                        <a:solidFill>
                          <a:srgbClr val="FF0000"/>
                        </a:solidFill>
                        <a:latin typeface="Times New Roman" panose="02020603050405020304" pitchFamily="18" charset="0"/>
                        <a:cs typeface="Times New Roman" panose="02020603050405020304" pitchFamily="18" charset="0"/>
                      </a:endParaRPr>
                    </a:p>
                  </a:txBody>
                  <a:tcPr/>
                </a:tc>
                <a:tc vMerge="1">
                  <a:txBody>
                    <a:bodyPr/>
                    <a:lstStyle/>
                    <a:p>
                      <a:pPr algn="ctr"/>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339530847"/>
                  </a:ext>
                </a:extLst>
              </a:tr>
            </a:tbl>
          </a:graphicData>
        </a:graphic>
      </p:graphicFrame>
      <p:sp>
        <p:nvSpPr>
          <p:cNvPr id="4" name="Text Box 14"/>
          <p:cNvSpPr txBox="1">
            <a:spLocks noChangeArrowheads="1"/>
          </p:cNvSpPr>
          <p:nvPr/>
        </p:nvSpPr>
        <p:spPr bwMode="auto">
          <a:xfrm>
            <a:off x="777265" y="55822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tabLst/>
              <a:defRPr/>
            </a:pPr>
            <a:r>
              <a:rPr lang="en-US" sz="3200" i="1" kern="0" dirty="0"/>
              <a:t>N</a:t>
            </a:r>
            <a:r>
              <a:rPr kumimoji="0" lang="en-US" sz="3200" i="1" u="none" strike="noStrike" kern="0" cap="none" spc="0" normalizeH="0" baseline="0" noProof="0" dirty="0" smtClean="0">
                <a:ln>
                  <a:noFill/>
                </a:ln>
                <a:effectLst/>
                <a:uLnTx/>
                <a:uFillTx/>
                <a:latin typeface="Times New Roman" pitchFamily="18" charset="0"/>
              </a:rPr>
              <a:t>hững </a:t>
            </a:r>
            <a:r>
              <a:rPr kumimoji="0" lang="en-US" sz="3200" i="1" u="none" strike="noStrike" kern="0" cap="none" spc="0" normalizeH="0" baseline="0" noProof="0" dirty="0">
                <a:ln>
                  <a:noFill/>
                </a:ln>
                <a:effectLst/>
                <a:uLnTx/>
                <a:uFillTx/>
                <a:latin typeface="Times New Roman" pitchFamily="18" charset="0"/>
              </a:rPr>
              <a:t>từ nào chỉ người nói ? </a:t>
            </a:r>
          </a:p>
        </p:txBody>
      </p:sp>
      <p:sp>
        <p:nvSpPr>
          <p:cNvPr id="5" name="Text Box 14"/>
          <p:cNvSpPr txBox="1">
            <a:spLocks noChangeArrowheads="1"/>
          </p:cNvSpPr>
          <p:nvPr/>
        </p:nvSpPr>
        <p:spPr bwMode="auto">
          <a:xfrm>
            <a:off x="762000" y="1166446"/>
            <a:ext cx="55778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tabLst/>
              <a:defRPr/>
            </a:pPr>
            <a:r>
              <a:rPr kumimoji="0" lang="en-US" sz="3200" i="1" u="none" strike="noStrike" kern="0" cap="none" spc="0" normalizeH="0" baseline="0" noProof="0" dirty="0" smtClean="0">
                <a:ln>
                  <a:noFill/>
                </a:ln>
                <a:effectLst/>
                <a:uLnTx/>
                <a:uFillTx/>
                <a:latin typeface="Times New Roman" pitchFamily="18" charset="0"/>
              </a:rPr>
              <a:t>Những </a:t>
            </a:r>
            <a:r>
              <a:rPr kumimoji="0" lang="en-US" sz="3200" i="1" u="none" strike="noStrike" kern="0" cap="none" spc="0" normalizeH="0" baseline="0" noProof="0" dirty="0">
                <a:ln>
                  <a:noFill/>
                </a:ln>
                <a:effectLst/>
                <a:uLnTx/>
                <a:uFillTx/>
                <a:latin typeface="Times New Roman" pitchFamily="18" charset="0"/>
              </a:rPr>
              <a:t>từ nào chỉ người nghe ? </a:t>
            </a:r>
          </a:p>
        </p:txBody>
      </p:sp>
      <p:sp>
        <p:nvSpPr>
          <p:cNvPr id="6" name="Text Box 14"/>
          <p:cNvSpPr txBox="1">
            <a:spLocks noChangeArrowheads="1"/>
          </p:cNvSpPr>
          <p:nvPr/>
        </p:nvSpPr>
        <p:spPr bwMode="auto">
          <a:xfrm>
            <a:off x="615462" y="1710691"/>
            <a:ext cx="7373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tabLst/>
              <a:defRPr/>
            </a:pPr>
            <a:r>
              <a:rPr kumimoji="0" lang="en-US" sz="3200" i="1" u="none" strike="noStrike" kern="0" cap="none" spc="0" normalizeH="0" baseline="0" noProof="0" dirty="0" smtClean="0">
                <a:ln>
                  <a:noFill/>
                </a:ln>
                <a:effectLst/>
                <a:uLnTx/>
                <a:uFillTx/>
                <a:latin typeface="Times New Roman" pitchFamily="18" charset="0"/>
              </a:rPr>
              <a:t>Từ </a:t>
            </a:r>
            <a:r>
              <a:rPr kumimoji="0" lang="en-US" sz="3200" i="1" u="none" strike="noStrike" kern="0" cap="none" spc="0" normalizeH="0" baseline="0" noProof="0" dirty="0">
                <a:ln>
                  <a:noFill/>
                </a:ln>
                <a:effectLst/>
                <a:uLnTx/>
                <a:uFillTx/>
                <a:latin typeface="Times New Roman" pitchFamily="18" charset="0"/>
              </a:rPr>
              <a:t>nào chỉ người hay vật được nhắc tới ?</a:t>
            </a:r>
          </a:p>
        </p:txBody>
      </p:sp>
      <p:sp>
        <p:nvSpPr>
          <p:cNvPr id="7" name="TextBox 6"/>
          <p:cNvSpPr txBox="1"/>
          <p:nvPr/>
        </p:nvSpPr>
        <p:spPr>
          <a:xfrm>
            <a:off x="1295400" y="3548390"/>
            <a:ext cx="1905000" cy="523220"/>
          </a:xfrm>
          <a:prstGeom prst="rect">
            <a:avLst/>
          </a:prstGeom>
          <a:noFill/>
        </p:spPr>
        <p:txBody>
          <a:bodyPr wrap="square" rtlCol="0">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chúng tôi</a:t>
            </a:r>
          </a:p>
        </p:txBody>
      </p:sp>
      <p:sp>
        <p:nvSpPr>
          <p:cNvPr id="8" name="TextBox 7"/>
          <p:cNvSpPr txBox="1"/>
          <p:nvPr/>
        </p:nvSpPr>
        <p:spPr>
          <a:xfrm>
            <a:off x="1283677" y="4189338"/>
            <a:ext cx="1905000" cy="523220"/>
          </a:xfrm>
          <a:prstGeom prst="rect">
            <a:avLst/>
          </a:prstGeom>
          <a:noFill/>
        </p:spPr>
        <p:txBody>
          <a:bodyPr wrap="square" rtlCol="0">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ta</a:t>
            </a:r>
          </a:p>
        </p:txBody>
      </p:sp>
      <p:sp>
        <p:nvSpPr>
          <p:cNvPr id="9" name="TextBox 8"/>
          <p:cNvSpPr txBox="1"/>
          <p:nvPr/>
        </p:nvSpPr>
        <p:spPr>
          <a:xfrm>
            <a:off x="4953000" y="3548390"/>
            <a:ext cx="1905000" cy="523220"/>
          </a:xfrm>
          <a:prstGeom prst="rect">
            <a:avLst/>
          </a:prstGeom>
          <a:noFill/>
        </p:spPr>
        <p:txBody>
          <a:bodyPr wrap="square" rtlCol="0">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chị</a:t>
            </a:r>
          </a:p>
        </p:txBody>
      </p:sp>
      <p:sp>
        <p:nvSpPr>
          <p:cNvPr id="10" name="TextBox 9"/>
          <p:cNvSpPr txBox="1"/>
          <p:nvPr/>
        </p:nvSpPr>
        <p:spPr>
          <a:xfrm>
            <a:off x="5120054" y="4189338"/>
            <a:ext cx="1905000" cy="523220"/>
          </a:xfrm>
          <a:prstGeom prst="rect">
            <a:avLst/>
          </a:prstGeom>
          <a:noFill/>
        </p:spPr>
        <p:txBody>
          <a:bodyPr wrap="square" rtlCol="0">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các ngươi</a:t>
            </a:r>
          </a:p>
        </p:txBody>
      </p:sp>
      <p:sp>
        <p:nvSpPr>
          <p:cNvPr id="11" name="TextBox 10"/>
          <p:cNvSpPr txBox="1"/>
          <p:nvPr/>
        </p:nvSpPr>
        <p:spPr>
          <a:xfrm>
            <a:off x="8610600" y="3927728"/>
            <a:ext cx="1905000" cy="523220"/>
          </a:xfrm>
          <a:prstGeom prst="rect">
            <a:avLst/>
          </a:prstGeom>
          <a:noFill/>
        </p:spPr>
        <p:txBody>
          <a:bodyPr wrap="square" rtlCol="0">
            <a:spAutoFit/>
          </a:bodyPr>
          <a:lstStyle/>
          <a:p>
            <a:pPr lvl="0" algn="ctr"/>
            <a:r>
              <a:rPr lang="en-US" sz="2800" b="1" dirty="0">
                <a:solidFill>
                  <a:srgbClr val="FF0000"/>
                </a:solidFill>
                <a:latin typeface="Times New Roman" panose="02020603050405020304" pitchFamily="18" charset="0"/>
                <a:cs typeface="Times New Roman" panose="02020603050405020304" pitchFamily="18" charset="0"/>
              </a:rPr>
              <a:t>chúng</a:t>
            </a:r>
          </a:p>
        </p:txBody>
      </p:sp>
      <p:sp>
        <p:nvSpPr>
          <p:cNvPr id="12" name="TextBox 11"/>
          <p:cNvSpPr txBox="1"/>
          <p:nvPr/>
        </p:nvSpPr>
        <p:spPr>
          <a:xfrm>
            <a:off x="4337538" y="2830525"/>
            <a:ext cx="3429000" cy="523220"/>
          </a:xfrm>
          <a:prstGeom prst="rect">
            <a:avLst/>
          </a:prstGeom>
          <a:noFill/>
        </p:spPr>
        <p:txBody>
          <a:bodyPr wrap="square" rtlCol="0">
            <a:spAutoFit/>
          </a:bodyPr>
          <a:lstStyle/>
          <a:p>
            <a:pPr lvl="0" algn="ctr"/>
            <a:r>
              <a:rPr lang="en-US" sz="2800" b="1" dirty="0">
                <a:solidFill>
                  <a:prstClr val="black"/>
                </a:solidFill>
                <a:latin typeface="Times New Roman" panose="02020603050405020304" pitchFamily="18" charset="0"/>
                <a:cs typeface="Times New Roman" panose="02020603050405020304" pitchFamily="18" charset="0"/>
              </a:rPr>
              <a:t>Từ chỉ người nghe</a:t>
            </a:r>
          </a:p>
        </p:txBody>
      </p:sp>
      <p:sp>
        <p:nvSpPr>
          <p:cNvPr id="15" name="TextBox 14"/>
          <p:cNvSpPr txBox="1"/>
          <p:nvPr/>
        </p:nvSpPr>
        <p:spPr>
          <a:xfrm>
            <a:off x="8077199" y="2617729"/>
            <a:ext cx="3417277" cy="954107"/>
          </a:xfrm>
          <a:prstGeom prst="rect">
            <a:avLst/>
          </a:prstGeom>
          <a:noFill/>
        </p:spPr>
        <p:txBody>
          <a:bodyPr wrap="square" rtlCol="0">
            <a:spAutoFit/>
          </a:bodyPr>
          <a:lstStyle/>
          <a:p>
            <a:pPr lvl="0" algn="ctr"/>
            <a:r>
              <a:rPr lang="en-US" sz="2800" b="1" dirty="0">
                <a:solidFill>
                  <a:prstClr val="black"/>
                </a:solidFill>
                <a:latin typeface="Times New Roman" panose="02020603050405020304" pitchFamily="18" charset="0"/>
                <a:cs typeface="Times New Roman" panose="02020603050405020304" pitchFamily="18" charset="0"/>
              </a:rPr>
              <a:t>Từ chỉ người </a:t>
            </a:r>
            <a:r>
              <a:rPr lang="en-US" sz="2800" b="1" dirty="0" smtClean="0">
                <a:solidFill>
                  <a:prstClr val="black"/>
                </a:solidFill>
                <a:latin typeface="Times New Roman" panose="02020603050405020304" pitchFamily="18" charset="0"/>
                <a:cs typeface="Times New Roman" panose="02020603050405020304" pitchFamily="18" charset="0"/>
              </a:rPr>
              <a:t>hay vật được </a:t>
            </a:r>
            <a:r>
              <a:rPr lang="en-US" sz="2800" b="1" dirty="0">
                <a:solidFill>
                  <a:prstClr val="black"/>
                </a:solidFill>
                <a:latin typeface="Times New Roman" panose="02020603050405020304" pitchFamily="18" charset="0"/>
                <a:cs typeface="Times New Roman" panose="02020603050405020304" pitchFamily="18" charset="0"/>
              </a:rPr>
              <a:t>nhắc tới</a:t>
            </a:r>
          </a:p>
        </p:txBody>
      </p:sp>
      <p:sp>
        <p:nvSpPr>
          <p:cNvPr id="14" name="Rectangle 1"/>
          <p:cNvSpPr>
            <a:spLocks noChangeArrowheads="1"/>
          </p:cNvSpPr>
          <p:nvPr/>
        </p:nvSpPr>
        <p:spPr bwMode="auto">
          <a:xfrm>
            <a:off x="859325" y="5006415"/>
            <a:ext cx="1071721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AutoNum type="arabicPeriod"/>
              <a:tabLst/>
              <a:defRPr/>
            </a:pPr>
            <a:r>
              <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Đại từ xưng hô là từ được người nói dùng để tự chỉ mình hay chỉ người khác khi giao tiếp: </a:t>
            </a:r>
            <a:r>
              <a:rPr kumimoji="0" lang="en-US" sz="28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tôi, chúng tôi; mày, chúng mày; nó, chúng nó,…</a:t>
            </a:r>
          </a:p>
        </p:txBody>
      </p:sp>
    </p:spTree>
    <p:extLst>
      <p:ext uri="{BB962C8B-B14F-4D97-AF65-F5344CB8AC3E}">
        <p14:creationId xmlns:p14="http://schemas.microsoft.com/office/powerpoint/2010/main" val="2564022229"/>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4"/>
                                        </p:tgtEl>
                                        <p:attrNameLst>
                                          <p:attrName>style.visibility</p:attrName>
                                        </p:attrNameLst>
                                      </p:cBhvr>
                                      <p:to>
                                        <p:strVal val="visible"/>
                                      </p:to>
                                    </p:set>
                                    <p:anim calcmode="discrete" valueType="clr">
                                      <p:cBhvr override="childStyle">
                                        <p:cTn id="56"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4"/>
                                        </p:tgtEl>
                                        <p:attrNameLst>
                                          <p:attrName>fillcolor</p:attrName>
                                        </p:attrNameLst>
                                      </p:cBhvr>
                                      <p:tavLst>
                                        <p:tav tm="0">
                                          <p:val>
                                            <p:clrVal>
                                              <a:schemeClr val="accent2"/>
                                            </p:clrVal>
                                          </p:val>
                                        </p:tav>
                                        <p:tav tm="50000">
                                          <p:val>
                                            <p:clrVal>
                                              <a:schemeClr val="hlink"/>
                                            </p:clrVal>
                                          </p:val>
                                        </p:tav>
                                      </p:tavLst>
                                    </p:anim>
                                    <p:set>
                                      <p:cBhvr>
                                        <p:cTn id="58"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4303059" y="126964"/>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eaLnBrk="1" hangingPunct="1">
              <a:spcBef>
                <a:spcPct val="50000"/>
              </a:spcBef>
            </a:pPr>
            <a:r>
              <a:rPr lang="en-US" sz="3200" dirty="0" smtClean="0">
                <a:solidFill>
                  <a:srgbClr val="FF0000"/>
                </a:solidFill>
                <a:cs typeface="Times New Roman" panose="02020603050405020304" pitchFamily="18" charset="0"/>
              </a:rPr>
              <a:t>Đại </a:t>
            </a:r>
            <a:r>
              <a:rPr lang="en-US" sz="3200" dirty="0">
                <a:solidFill>
                  <a:srgbClr val="FF0000"/>
                </a:solidFill>
                <a:cs typeface="Times New Roman" panose="02020603050405020304" pitchFamily="18" charset="0"/>
              </a:rPr>
              <a:t>từ xưng hô </a:t>
            </a:r>
          </a:p>
        </p:txBody>
      </p:sp>
      <p:sp>
        <p:nvSpPr>
          <p:cNvPr id="5" name="Text Box 17"/>
          <p:cNvSpPr txBox="1">
            <a:spLocks noChangeArrowheads="1"/>
          </p:cNvSpPr>
          <p:nvPr/>
        </p:nvSpPr>
        <p:spPr bwMode="auto">
          <a:xfrm>
            <a:off x="548053" y="3854884"/>
            <a:ext cx="838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itchFamily="18" charset="0"/>
              </a:rPr>
              <a:t>* Cơm tự xưng là </a:t>
            </a:r>
            <a:r>
              <a:rPr kumimoji="0" lang="en-US" sz="2800" b="1" i="1" u="none" strike="noStrike" kern="0" cap="none" spc="0" normalizeH="0" baseline="0" noProof="0" dirty="0">
                <a:ln>
                  <a:noFill/>
                </a:ln>
                <a:solidFill>
                  <a:srgbClr val="FF0000"/>
                </a:solidFill>
                <a:effectLst/>
                <a:uLnTx/>
                <a:uFillTx/>
                <a:latin typeface="Times New Roman" pitchFamily="18" charset="0"/>
              </a:rPr>
              <a:t>chúng tôi</a:t>
            </a:r>
            <a:r>
              <a:rPr kumimoji="0" lang="en-US" sz="2800" b="1" i="0" u="none" strike="noStrike" kern="0" cap="none" spc="0" normalizeH="0" baseline="0" noProof="0" dirty="0">
                <a:ln>
                  <a:noFill/>
                </a:ln>
                <a:solidFill>
                  <a:srgbClr val="FF0000"/>
                </a:solidFill>
                <a:effectLst/>
                <a:uLnTx/>
                <a:uFillTx/>
                <a:latin typeface="Times New Roman" pitchFamily="18" charset="0"/>
              </a:rPr>
              <a:t> và gọi Hơ Bia là </a:t>
            </a:r>
            <a:r>
              <a:rPr kumimoji="0" lang="en-US" sz="2800" b="1" i="1" u="none" strike="noStrike" kern="0" cap="none" spc="0" normalizeH="0" baseline="0" noProof="0" dirty="0">
                <a:ln>
                  <a:noFill/>
                </a:ln>
                <a:solidFill>
                  <a:srgbClr val="FF0000"/>
                </a:solidFill>
                <a:effectLst/>
                <a:uLnTx/>
                <a:uFillTx/>
                <a:latin typeface="Times New Roman" pitchFamily="18" charset="0"/>
              </a:rPr>
              <a:t>chị.</a:t>
            </a:r>
            <a:endParaRPr kumimoji="0" lang="en-US" sz="2800" b="1" i="0" u="none" strike="noStrike" kern="0" cap="none" spc="0" normalizeH="0" baseline="0" noProof="0" dirty="0">
              <a:ln>
                <a:noFill/>
              </a:ln>
              <a:solidFill>
                <a:srgbClr val="FF0000"/>
              </a:solidFill>
              <a:effectLst/>
              <a:uLnTx/>
              <a:uFillTx/>
              <a:latin typeface="Times New Roman" pitchFamily="18" charset="0"/>
            </a:endParaRPr>
          </a:p>
        </p:txBody>
      </p:sp>
      <p:sp>
        <p:nvSpPr>
          <p:cNvPr id="6" name="Text Box 18"/>
          <p:cNvSpPr txBox="1">
            <a:spLocks noChangeArrowheads="1"/>
          </p:cNvSpPr>
          <p:nvPr/>
        </p:nvSpPr>
        <p:spPr bwMode="auto">
          <a:xfrm>
            <a:off x="457200" y="4990479"/>
            <a:ext cx="8001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latin typeface="Times New Roman" pitchFamily="18" charset="0"/>
              </a:rPr>
              <a:t> * Hơ Bia tự xưng là </a:t>
            </a:r>
            <a:r>
              <a:rPr kumimoji="0" lang="en-US" sz="2800" b="1" i="1" u="none" strike="noStrike" kern="0" cap="none" spc="0" normalizeH="0" baseline="0" noProof="0" dirty="0" smtClean="0">
                <a:ln>
                  <a:noFill/>
                </a:ln>
                <a:solidFill>
                  <a:srgbClr val="FFFF00"/>
                </a:solidFill>
                <a:effectLst/>
                <a:uLnTx/>
                <a:uFillTx/>
                <a:latin typeface="Times New Roman" pitchFamily="18" charset="0"/>
              </a:rPr>
              <a:t>gì</a:t>
            </a:r>
            <a:r>
              <a:rPr kumimoji="0" lang="en-US" sz="2800" b="1" i="1" u="none" strike="noStrike" kern="0" cap="none" spc="0" normalizeH="0" noProof="0" dirty="0" smtClean="0">
                <a:ln>
                  <a:noFill/>
                </a:ln>
                <a:solidFill>
                  <a:srgbClr val="FFFF00"/>
                </a:solidFill>
                <a:effectLst/>
                <a:uLnTx/>
                <a:uFillTx/>
                <a:latin typeface="Times New Roman" pitchFamily="18" charset="0"/>
              </a:rPr>
              <a:t> và</a:t>
            </a:r>
            <a:r>
              <a:rPr kumimoji="0" lang="en-US" sz="2800" b="1" i="0" u="none" strike="noStrike" kern="0" cap="none" spc="0" normalizeH="0" baseline="0" noProof="0" dirty="0" smtClean="0">
                <a:ln>
                  <a:noFill/>
                </a:ln>
                <a:solidFill>
                  <a:srgbClr val="FFFF00"/>
                </a:solidFill>
                <a:effectLst/>
                <a:uLnTx/>
                <a:uFillTx/>
                <a:latin typeface="Times New Roman" pitchFamily="18" charset="0"/>
              </a:rPr>
              <a:t> </a:t>
            </a:r>
            <a:r>
              <a:rPr kumimoji="0" lang="en-US" sz="2800" b="1" i="0" u="none" strike="noStrike" kern="0" cap="none" spc="0" normalizeH="0" baseline="0" noProof="0" dirty="0">
                <a:ln>
                  <a:noFill/>
                </a:ln>
                <a:solidFill>
                  <a:srgbClr val="FFFF00"/>
                </a:solidFill>
                <a:effectLst/>
                <a:uLnTx/>
                <a:uFillTx/>
                <a:latin typeface="Times New Roman" pitchFamily="18" charset="0"/>
              </a:rPr>
              <a:t>gọi </a:t>
            </a:r>
            <a:r>
              <a:rPr kumimoji="0" lang="en-US" sz="2800" b="1" i="0" u="none" strike="noStrike" kern="0" cap="none" spc="0" normalizeH="0" baseline="0" noProof="0" dirty="0" smtClean="0">
                <a:ln>
                  <a:noFill/>
                </a:ln>
                <a:solidFill>
                  <a:srgbClr val="FFFF00"/>
                </a:solidFill>
                <a:effectLst/>
                <a:uLnTx/>
                <a:uFillTx/>
                <a:latin typeface="Times New Roman" pitchFamily="18" charset="0"/>
              </a:rPr>
              <a:t>cơm </a:t>
            </a:r>
            <a:r>
              <a:rPr kumimoji="0" lang="en-US" sz="2800" b="1" i="1" u="none" strike="noStrike" kern="0" cap="none" spc="0" normalizeH="0" baseline="0" noProof="0" dirty="0" smtClean="0">
                <a:ln>
                  <a:noFill/>
                </a:ln>
                <a:solidFill>
                  <a:srgbClr val="FFFF00"/>
                </a:solidFill>
                <a:effectLst/>
                <a:uLnTx/>
                <a:uFillTx/>
                <a:latin typeface="Times New Roman" pitchFamily="18" charset="0"/>
              </a:rPr>
              <a:t>như</a:t>
            </a:r>
            <a:r>
              <a:rPr kumimoji="0" lang="en-US" sz="2800" b="1" i="1" u="none" strike="noStrike" kern="0" cap="none" spc="0" normalizeH="0" noProof="0" dirty="0" smtClean="0">
                <a:ln>
                  <a:noFill/>
                </a:ln>
                <a:solidFill>
                  <a:srgbClr val="FFFF00"/>
                </a:solidFill>
                <a:effectLst/>
                <a:uLnTx/>
                <a:uFillTx/>
                <a:latin typeface="Times New Roman" pitchFamily="18" charset="0"/>
              </a:rPr>
              <a:t> thế nào?</a:t>
            </a:r>
            <a:endParaRPr kumimoji="0" lang="en-US" sz="2800" b="1" i="0" u="none" strike="noStrike" kern="0" cap="none" spc="0" normalizeH="0" baseline="0" noProof="0" dirty="0">
              <a:ln>
                <a:noFill/>
              </a:ln>
              <a:solidFill>
                <a:srgbClr val="FFFF00"/>
              </a:solidFill>
              <a:effectLst/>
              <a:uLnTx/>
              <a:uFillTx/>
              <a:latin typeface="Times New Roman" pitchFamily="18" charset="0"/>
            </a:endParaRPr>
          </a:p>
        </p:txBody>
      </p:sp>
      <p:sp>
        <p:nvSpPr>
          <p:cNvPr id="7" name="Text Box 21"/>
          <p:cNvSpPr txBox="1">
            <a:spLocks noChangeArrowheads="1"/>
          </p:cNvSpPr>
          <p:nvPr/>
        </p:nvSpPr>
        <p:spPr bwMode="auto">
          <a:xfrm>
            <a:off x="548053" y="4446158"/>
            <a:ext cx="8877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2800" kern="0" dirty="0" smtClean="0">
                <a:solidFill>
                  <a:srgbClr val="FFFF00"/>
                </a:solidFill>
              </a:rPr>
              <a:t>Cách xưng hô của cơm t</a:t>
            </a:r>
            <a:r>
              <a:rPr kumimoji="0" lang="en-US" sz="2800" b="1" i="0" u="none" strike="noStrike" kern="0" cap="none" spc="0" normalizeH="0" baseline="0" noProof="0" dirty="0" smtClean="0">
                <a:ln>
                  <a:noFill/>
                </a:ln>
                <a:solidFill>
                  <a:srgbClr val="FFFF00"/>
                </a:solidFill>
                <a:effectLst/>
                <a:uLnTx/>
                <a:uFillTx/>
                <a:latin typeface="Times New Roman" pitchFamily="18" charset="0"/>
              </a:rPr>
              <a:t>hể </a:t>
            </a:r>
            <a:r>
              <a:rPr kumimoji="0" lang="en-US" sz="2800" b="1" i="0" u="none" strike="noStrike" kern="0" cap="none" spc="0" normalizeH="0" baseline="0" noProof="0" dirty="0">
                <a:ln>
                  <a:noFill/>
                </a:ln>
                <a:solidFill>
                  <a:srgbClr val="FFFF00"/>
                </a:solidFill>
                <a:effectLst/>
                <a:uLnTx/>
                <a:uFillTx/>
                <a:latin typeface="Times New Roman" pitchFamily="18" charset="0"/>
              </a:rPr>
              <a:t>hiện thái độ </a:t>
            </a:r>
            <a:r>
              <a:rPr kumimoji="0" lang="en-US" sz="2800" b="1" i="0" u="none" strike="noStrike" kern="0" cap="none" spc="0" normalizeH="0" baseline="0" noProof="0" dirty="0" smtClean="0">
                <a:ln>
                  <a:noFill/>
                </a:ln>
                <a:solidFill>
                  <a:srgbClr val="FFFF00"/>
                </a:solidFill>
                <a:effectLst/>
                <a:uLnTx/>
                <a:uFillTx/>
                <a:latin typeface="Times New Roman" pitchFamily="18" charset="0"/>
              </a:rPr>
              <a:t>như</a:t>
            </a:r>
            <a:r>
              <a:rPr kumimoji="0" lang="en-US" sz="2800" b="1" i="0" u="none" strike="noStrike" kern="0" cap="none" spc="0" normalizeH="0" noProof="0" dirty="0" smtClean="0">
                <a:ln>
                  <a:noFill/>
                </a:ln>
                <a:solidFill>
                  <a:srgbClr val="FFFF00"/>
                </a:solidFill>
                <a:effectLst/>
                <a:uLnTx/>
                <a:uFillTx/>
                <a:latin typeface="Times New Roman" pitchFamily="18" charset="0"/>
              </a:rPr>
              <a:t> thế nào?</a:t>
            </a:r>
            <a:endParaRPr kumimoji="0" lang="en-US" sz="2800" b="1" i="0" u="none" strike="noStrike" kern="0" cap="none" spc="0" normalizeH="0" baseline="0" noProof="0" dirty="0">
              <a:ln>
                <a:noFill/>
              </a:ln>
              <a:solidFill>
                <a:srgbClr val="FFFF00"/>
              </a:solidFill>
              <a:effectLst/>
              <a:uLnTx/>
              <a:uFillTx/>
              <a:latin typeface="Times New Roman" pitchFamily="18" charset="0"/>
            </a:endParaRPr>
          </a:p>
        </p:txBody>
      </p:sp>
      <p:sp>
        <p:nvSpPr>
          <p:cNvPr id="8" name="Text Box 22"/>
          <p:cNvSpPr txBox="1">
            <a:spLocks noChangeArrowheads="1"/>
          </p:cNvSpPr>
          <p:nvPr/>
        </p:nvSpPr>
        <p:spPr bwMode="auto">
          <a:xfrm>
            <a:off x="463795" y="5593115"/>
            <a:ext cx="81468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rgbClr val="FFFF00"/>
                </a:solidFill>
                <a:effectLst/>
                <a:uLnTx/>
                <a:uFillTx/>
                <a:latin typeface="Times New Roman" pitchFamily="18" charset="0"/>
              </a:rPr>
              <a:t>Em có</a:t>
            </a:r>
            <a:r>
              <a:rPr kumimoji="0" lang="en-US" sz="2800" b="1" i="0" u="none" strike="noStrike" kern="0" cap="none" spc="0" normalizeH="0" noProof="0" dirty="0" smtClean="0">
                <a:ln>
                  <a:noFill/>
                </a:ln>
                <a:solidFill>
                  <a:srgbClr val="FFFF00"/>
                </a:solidFill>
                <a:effectLst/>
                <a:uLnTx/>
                <a:uFillTx/>
                <a:latin typeface="Times New Roman" pitchFamily="18" charset="0"/>
              </a:rPr>
              <a:t> nhận xét gì về cách xưng hô của Hơ Bia?</a:t>
            </a:r>
            <a:endParaRPr kumimoji="0" lang="en-US" sz="2800" b="1" i="0" u="none" strike="noStrike" kern="0" cap="none" spc="0" normalizeH="0" baseline="0" noProof="0" dirty="0">
              <a:ln>
                <a:noFill/>
              </a:ln>
              <a:solidFill>
                <a:srgbClr val="FFFF00"/>
              </a:solidFill>
              <a:effectLst/>
              <a:uLnTx/>
              <a:uFillTx/>
              <a:latin typeface="Times New Roman" pitchFamily="18" charset="0"/>
            </a:endParaRPr>
          </a:p>
        </p:txBody>
      </p:sp>
      <p:sp>
        <p:nvSpPr>
          <p:cNvPr id="9" name="Text Box 23"/>
          <p:cNvSpPr txBox="1">
            <a:spLocks noChangeArrowheads="1"/>
          </p:cNvSpPr>
          <p:nvPr/>
        </p:nvSpPr>
        <p:spPr bwMode="auto">
          <a:xfrm>
            <a:off x="694592" y="1745310"/>
            <a:ext cx="91440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Times New Roman" pitchFamily="18" charset="0"/>
              </a:rPr>
              <a:t>Cơm hỏi:</a:t>
            </a:r>
          </a:p>
          <a:p>
            <a:pPr marL="0" marR="0" lvl="0" indent="0" algn="l" defTabSz="914400" eaLnBrk="1" fontAlgn="auto" latinLnBrk="0" hangingPunct="1">
              <a:lnSpc>
                <a:spcPct val="100000"/>
              </a:lnSpc>
              <a:spcBef>
                <a:spcPts val="600"/>
              </a:spcBef>
              <a:spcAft>
                <a:spcPts val="0"/>
              </a:spcAft>
              <a:buClrTx/>
              <a:buSzTx/>
              <a:buFontTx/>
              <a:buChar char="-"/>
              <a:tabLst/>
              <a:defRPr/>
            </a:pPr>
            <a:r>
              <a:rPr kumimoji="0" lang="en-US" sz="2800" b="1" i="1" u="none" strike="noStrike" kern="0" cap="none" spc="0" normalizeH="0" baseline="0" noProof="0" dirty="0">
                <a:ln>
                  <a:noFill/>
                </a:ln>
                <a:solidFill>
                  <a:srgbClr val="0000FF"/>
                </a:solidFill>
                <a:effectLst/>
                <a:uLnTx/>
                <a:uFillTx/>
                <a:latin typeface="Times New Roman" pitchFamily="18" charset="0"/>
              </a:rPr>
              <a:t>Chị</a:t>
            </a:r>
            <a:r>
              <a:rPr kumimoji="0" lang="en-US" sz="2800" b="1" i="0" u="none" strike="noStrike" kern="0" cap="none" spc="0" normalizeH="0" baseline="0" noProof="0" dirty="0">
                <a:ln>
                  <a:noFill/>
                </a:ln>
                <a:solidFill>
                  <a:srgbClr val="0000FF"/>
                </a:solidFill>
                <a:effectLst/>
                <a:uLnTx/>
                <a:uFillTx/>
                <a:latin typeface="Times New Roman" pitchFamily="18" charset="0"/>
              </a:rPr>
              <a:t> đẹp là nhờ cơm gạo, sao chị khinh rẻ </a:t>
            </a:r>
            <a:r>
              <a:rPr kumimoji="0" lang="en-US" sz="2800" b="1" i="1" u="none" strike="noStrike" kern="0" cap="none" spc="0" normalizeH="0" baseline="0" noProof="0" dirty="0">
                <a:ln>
                  <a:noFill/>
                </a:ln>
                <a:solidFill>
                  <a:srgbClr val="0000FF"/>
                </a:solidFill>
                <a:effectLst/>
                <a:uLnTx/>
                <a:uFillTx/>
                <a:latin typeface="Times New Roman" pitchFamily="18" charset="0"/>
              </a:rPr>
              <a:t>chúng tôi</a:t>
            </a:r>
            <a:r>
              <a:rPr kumimoji="0" lang="en-US" sz="2800" b="1" i="0" u="none" strike="noStrike" kern="0" cap="none" spc="0" normalizeH="0" baseline="0" noProof="0" dirty="0">
                <a:ln>
                  <a:noFill/>
                </a:ln>
                <a:solidFill>
                  <a:srgbClr val="0000FF"/>
                </a:solidFill>
                <a:effectLst/>
                <a:uLnTx/>
                <a:uFillTx/>
                <a:latin typeface="Times New Roman" pitchFamily="18" charset="0"/>
              </a:rPr>
              <a:t> thế ?</a:t>
            </a:r>
          </a:p>
          <a:p>
            <a:pPr marL="0" marR="0" lvl="0" indent="0" algn="l" defTabSz="914400" eaLnBrk="1" fontAlgn="auto" latinLnBrk="0" hangingPunct="1">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Times New Roman" pitchFamily="18" charset="0"/>
              </a:rPr>
              <a:t>Hơ Bia giận dữ:</a:t>
            </a:r>
          </a:p>
          <a:p>
            <a:pPr marL="0" marR="0" lvl="0" indent="0" algn="l" defTabSz="914400" eaLnBrk="1" fontAlgn="auto" latinLnBrk="0" hangingPunct="1">
              <a:lnSpc>
                <a:spcPct val="100000"/>
              </a:lnSpc>
              <a:spcBef>
                <a:spcPts val="60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Times New Roman" pitchFamily="18" charset="0"/>
              </a:rPr>
              <a:t>- </a:t>
            </a:r>
            <a:r>
              <a:rPr kumimoji="0" lang="en-US" sz="2800" b="1" i="1" u="none" strike="noStrike" kern="0" cap="none" spc="0" normalizeH="0" baseline="0" noProof="0" dirty="0">
                <a:ln>
                  <a:noFill/>
                </a:ln>
                <a:solidFill>
                  <a:srgbClr val="0000FF"/>
                </a:solidFill>
                <a:effectLst/>
                <a:uLnTx/>
                <a:uFillTx/>
                <a:latin typeface="Times New Roman" pitchFamily="18" charset="0"/>
              </a:rPr>
              <a:t>Ta</a:t>
            </a:r>
            <a:r>
              <a:rPr kumimoji="0" lang="en-US" sz="2800" b="1" i="0" u="none" strike="noStrike" kern="0" cap="none" spc="0" normalizeH="0" baseline="0" noProof="0" dirty="0">
                <a:ln>
                  <a:noFill/>
                </a:ln>
                <a:solidFill>
                  <a:srgbClr val="0000FF"/>
                </a:solidFill>
                <a:effectLst/>
                <a:uLnTx/>
                <a:uFillTx/>
                <a:latin typeface="Times New Roman" pitchFamily="18" charset="0"/>
              </a:rPr>
              <a:t> đẹp là do công cha công mẹ, chứ đâu nhờ </a:t>
            </a:r>
            <a:r>
              <a:rPr kumimoji="0" lang="en-US" sz="2800" b="1" i="1" u="none" strike="noStrike" kern="0" cap="none" spc="0" normalizeH="0" baseline="0" noProof="0" dirty="0">
                <a:ln>
                  <a:noFill/>
                </a:ln>
                <a:solidFill>
                  <a:srgbClr val="0000FF"/>
                </a:solidFill>
                <a:effectLst/>
                <a:uLnTx/>
                <a:uFillTx/>
                <a:latin typeface="Times New Roman" pitchFamily="18" charset="0"/>
              </a:rPr>
              <a:t>các ngươi.</a:t>
            </a:r>
            <a:endParaRPr kumimoji="0" lang="en-US" sz="2800" b="1" i="0" u="none" strike="noStrike" kern="0" cap="none" spc="0" normalizeH="0" baseline="0" noProof="0" dirty="0">
              <a:ln>
                <a:noFill/>
              </a:ln>
              <a:solidFill>
                <a:srgbClr val="0000FF"/>
              </a:solidFill>
              <a:effectLst/>
              <a:uLnTx/>
              <a:uFillTx/>
              <a:latin typeface="Times New Roman" pitchFamily="18" charset="0"/>
            </a:endParaRPr>
          </a:p>
        </p:txBody>
      </p:sp>
      <p:sp>
        <p:nvSpPr>
          <p:cNvPr id="10" name="Text Box 121"/>
          <p:cNvSpPr txBox="1">
            <a:spLocks noChangeArrowheads="1"/>
          </p:cNvSpPr>
          <p:nvPr/>
        </p:nvSpPr>
        <p:spPr bwMode="auto">
          <a:xfrm>
            <a:off x="435218" y="872673"/>
            <a:ext cx="1129958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dirty="0">
                <a:ln>
                  <a:noFill/>
                </a:ln>
                <a:effectLst/>
                <a:uLnTx/>
                <a:uFillTx/>
                <a:latin typeface="Times New Roman" pitchFamily="18" charset="0"/>
              </a:rPr>
              <a:t>2. Theo em, cách xưng hô của mỗi nhân vật ở đoạn văn trên thể hiện thái độ của người nói như thế nào ?</a:t>
            </a:r>
          </a:p>
        </p:txBody>
      </p:sp>
      <p:sp>
        <p:nvSpPr>
          <p:cNvPr id="11" name="Text Box 17"/>
          <p:cNvSpPr txBox="1">
            <a:spLocks noChangeArrowheads="1"/>
          </p:cNvSpPr>
          <p:nvPr/>
        </p:nvSpPr>
        <p:spPr bwMode="auto">
          <a:xfrm>
            <a:off x="553915" y="3857659"/>
            <a:ext cx="6705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0000FF"/>
                </a:solidFill>
                <a:effectLst/>
                <a:uLnTx/>
                <a:uFillTx/>
                <a:latin typeface="Times New Roman" pitchFamily="18" charset="0"/>
              </a:rPr>
              <a:t>* Cơm tự xưng là </a:t>
            </a:r>
            <a:r>
              <a:rPr kumimoji="0" lang="en-US" sz="2800" b="1" i="1" u="none" strike="noStrike" kern="0" cap="none" spc="0" normalizeH="0" baseline="0" noProof="0" dirty="0" smtClean="0">
                <a:ln>
                  <a:noFill/>
                </a:ln>
                <a:solidFill>
                  <a:srgbClr val="0000FF"/>
                </a:solidFill>
                <a:effectLst/>
                <a:uLnTx/>
                <a:uFillTx/>
                <a:latin typeface="Times New Roman" pitchFamily="18" charset="0"/>
              </a:rPr>
              <a:t>gì</a:t>
            </a:r>
            <a:r>
              <a:rPr kumimoji="0" lang="en-US" sz="2800" b="1" i="1" u="none" strike="noStrike" kern="0" cap="none" spc="0" normalizeH="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smtClean="0">
                <a:ln>
                  <a:noFill/>
                </a:ln>
                <a:solidFill>
                  <a:srgbClr val="0000FF"/>
                </a:solidFill>
                <a:effectLst/>
                <a:uLnTx/>
                <a:uFillTx/>
                <a:latin typeface="Times New Roman" pitchFamily="18" charset="0"/>
              </a:rPr>
              <a:t>và </a:t>
            </a:r>
            <a:r>
              <a:rPr kumimoji="0" lang="en-US" sz="2800" b="1" i="0" u="none" strike="noStrike" kern="0" cap="none" spc="0" normalizeH="0" baseline="0" noProof="0" dirty="0">
                <a:ln>
                  <a:noFill/>
                </a:ln>
                <a:solidFill>
                  <a:srgbClr val="0000FF"/>
                </a:solidFill>
                <a:effectLst/>
                <a:uLnTx/>
                <a:uFillTx/>
                <a:latin typeface="Times New Roman" pitchFamily="18" charset="0"/>
              </a:rPr>
              <a:t>gọi Hơ Bia là </a:t>
            </a:r>
            <a:r>
              <a:rPr kumimoji="0" lang="en-US" sz="2800" b="1" i="1" u="none" strike="noStrike" kern="0" cap="none" spc="0" normalizeH="0" baseline="0" noProof="0" dirty="0" smtClean="0">
                <a:ln>
                  <a:noFill/>
                </a:ln>
                <a:solidFill>
                  <a:srgbClr val="0000FF"/>
                </a:solidFill>
                <a:effectLst/>
                <a:uLnTx/>
                <a:uFillTx/>
                <a:latin typeface="Times New Roman" pitchFamily="18" charset="0"/>
              </a:rPr>
              <a:t>gì?</a:t>
            </a:r>
            <a:endParaRPr kumimoji="0" lang="en-US" sz="2800" b="1" i="0" u="none" strike="noStrike" kern="0" cap="none" spc="0" normalizeH="0" baseline="0" noProof="0" dirty="0">
              <a:ln>
                <a:noFill/>
              </a:ln>
              <a:solidFill>
                <a:srgbClr val="0000FF"/>
              </a:solidFill>
              <a:effectLst/>
              <a:uLnTx/>
              <a:uFillTx/>
              <a:latin typeface="Times New Roman" pitchFamily="18" charset="0"/>
            </a:endParaRPr>
          </a:p>
        </p:txBody>
      </p:sp>
      <p:sp>
        <p:nvSpPr>
          <p:cNvPr id="12" name="Text Box 21"/>
          <p:cNvSpPr txBox="1">
            <a:spLocks noChangeArrowheads="1"/>
          </p:cNvSpPr>
          <p:nvPr/>
        </p:nvSpPr>
        <p:spPr bwMode="auto">
          <a:xfrm>
            <a:off x="548053" y="4470741"/>
            <a:ext cx="960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2800" kern="0" dirty="0" smtClean="0">
                <a:solidFill>
                  <a:srgbClr val="FF0000"/>
                </a:solidFill>
              </a:rPr>
              <a:t>Cách xưng hô của cơm t</a:t>
            </a:r>
            <a:r>
              <a:rPr kumimoji="0" lang="en-US" sz="2800" b="1" i="0" u="none" strike="noStrike" kern="0" cap="none" spc="0" normalizeH="0" baseline="0" noProof="0" dirty="0" smtClean="0">
                <a:ln>
                  <a:noFill/>
                </a:ln>
                <a:solidFill>
                  <a:srgbClr val="FF0000"/>
                </a:solidFill>
                <a:effectLst/>
                <a:uLnTx/>
                <a:uFillTx/>
                <a:latin typeface="Times New Roman" pitchFamily="18" charset="0"/>
              </a:rPr>
              <a:t>hể </a:t>
            </a:r>
            <a:r>
              <a:rPr kumimoji="0" lang="en-US" sz="2800" b="1" i="0" u="none" strike="noStrike" kern="0" cap="none" spc="0" normalizeH="0" baseline="0" noProof="0" dirty="0">
                <a:ln>
                  <a:noFill/>
                </a:ln>
                <a:solidFill>
                  <a:srgbClr val="FF0000"/>
                </a:solidFill>
                <a:effectLst/>
                <a:uLnTx/>
                <a:uFillTx/>
                <a:latin typeface="Times New Roman" pitchFamily="18" charset="0"/>
              </a:rPr>
              <a:t>hiện thái độ lịch sự, tôn trọng.</a:t>
            </a:r>
          </a:p>
        </p:txBody>
      </p:sp>
      <p:sp>
        <p:nvSpPr>
          <p:cNvPr id="13" name="Text Box 18"/>
          <p:cNvSpPr txBox="1">
            <a:spLocks noChangeArrowheads="1"/>
          </p:cNvSpPr>
          <p:nvPr/>
        </p:nvSpPr>
        <p:spPr bwMode="auto">
          <a:xfrm>
            <a:off x="457200" y="5009399"/>
            <a:ext cx="762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 New Roman" pitchFamily="18" charset="0"/>
              </a:rPr>
              <a:t> * Hơ Bia tự xưng là </a:t>
            </a:r>
            <a:r>
              <a:rPr kumimoji="0" lang="en-US" sz="2800" b="1" i="1" u="none" strike="noStrike" kern="0" cap="none" spc="0" normalizeH="0" baseline="0" noProof="0" dirty="0">
                <a:ln>
                  <a:noFill/>
                </a:ln>
                <a:solidFill>
                  <a:srgbClr val="FF0000"/>
                </a:solidFill>
                <a:effectLst/>
                <a:uLnTx/>
                <a:uFillTx/>
                <a:latin typeface="Times New Roman" pitchFamily="18" charset="0"/>
              </a:rPr>
              <a:t>ta</a:t>
            </a:r>
            <a:r>
              <a:rPr kumimoji="0" lang="en-US" sz="2800" b="1" i="0" u="none" strike="noStrike" kern="0" cap="none" spc="0" normalizeH="0" baseline="0" noProof="0" dirty="0">
                <a:ln>
                  <a:noFill/>
                </a:ln>
                <a:solidFill>
                  <a:srgbClr val="FF0000"/>
                </a:solidFill>
                <a:effectLst/>
                <a:uLnTx/>
                <a:uFillTx/>
                <a:latin typeface="Times New Roman" pitchFamily="18" charset="0"/>
              </a:rPr>
              <a:t>, gọi cơm là </a:t>
            </a:r>
            <a:r>
              <a:rPr kumimoji="0" lang="en-US" sz="2800" b="1" i="1" u="none" strike="noStrike" kern="0" cap="none" spc="0" normalizeH="0" baseline="0" noProof="0" dirty="0">
                <a:ln>
                  <a:noFill/>
                </a:ln>
                <a:solidFill>
                  <a:srgbClr val="FF0000"/>
                </a:solidFill>
                <a:effectLst/>
                <a:uLnTx/>
                <a:uFillTx/>
                <a:latin typeface="Times New Roman" pitchFamily="18" charset="0"/>
              </a:rPr>
              <a:t>các ngươi.</a:t>
            </a:r>
            <a:endParaRPr kumimoji="0" lang="en-US" sz="2800" b="1" i="0" u="none" strike="noStrike" kern="0" cap="none" spc="0" normalizeH="0" baseline="0" noProof="0" dirty="0">
              <a:ln>
                <a:noFill/>
              </a:ln>
              <a:solidFill>
                <a:srgbClr val="FF0000"/>
              </a:solidFill>
              <a:effectLst/>
              <a:uLnTx/>
              <a:uFillTx/>
              <a:latin typeface="Times New Roman" pitchFamily="18" charset="0"/>
            </a:endParaRPr>
          </a:p>
        </p:txBody>
      </p:sp>
      <p:sp>
        <p:nvSpPr>
          <p:cNvPr id="14" name="Text Box 22"/>
          <p:cNvSpPr txBox="1">
            <a:spLocks noChangeArrowheads="1"/>
          </p:cNvSpPr>
          <p:nvPr/>
        </p:nvSpPr>
        <p:spPr bwMode="auto">
          <a:xfrm>
            <a:off x="529003" y="5578303"/>
            <a:ext cx="1129958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lang="en-US" sz="2800" kern="0" dirty="0" smtClean="0">
                <a:solidFill>
                  <a:srgbClr val="FF0000"/>
                </a:solidFill>
              </a:rPr>
              <a:t>Hơ Bia t</a:t>
            </a:r>
            <a:r>
              <a:rPr kumimoji="0" lang="en-US" sz="2800" b="1" i="0" u="none" strike="noStrike" kern="0" cap="none" spc="0" normalizeH="0" baseline="0" noProof="0" dirty="0" smtClean="0">
                <a:ln>
                  <a:noFill/>
                </a:ln>
                <a:solidFill>
                  <a:srgbClr val="FF0000"/>
                </a:solidFill>
                <a:effectLst/>
                <a:uLnTx/>
                <a:uFillTx/>
                <a:latin typeface="Times New Roman" pitchFamily="18" charset="0"/>
              </a:rPr>
              <a:t>hể </a:t>
            </a:r>
            <a:r>
              <a:rPr kumimoji="0" lang="en-US" sz="2800" b="1" i="0" u="none" strike="noStrike" kern="0" cap="none" spc="0" normalizeH="0" baseline="0" noProof="0" dirty="0">
                <a:ln>
                  <a:noFill/>
                </a:ln>
                <a:solidFill>
                  <a:srgbClr val="FF0000"/>
                </a:solidFill>
                <a:effectLst/>
                <a:uLnTx/>
                <a:uFillTx/>
                <a:latin typeface="Times New Roman" pitchFamily="18" charset="0"/>
              </a:rPr>
              <a:t>hiện thái độ kiêu căng, thô lỗ, coi thường người nói chuyện với mình.</a:t>
            </a:r>
          </a:p>
        </p:txBody>
      </p:sp>
    </p:spTree>
    <p:extLst>
      <p:ext uri="{BB962C8B-B14F-4D97-AF65-F5344CB8AC3E}">
        <p14:creationId xmlns:p14="http://schemas.microsoft.com/office/powerpoint/2010/main" val="68572071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9" grpId="0"/>
      <p:bldP spid="10" grpId="0"/>
      <p:bldP spid="11" grpId="0"/>
      <p:bldP spid="11" grpId="1"/>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1013" y="868174"/>
            <a:ext cx="640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2800" b="1" i="1" dirty="0">
                <a:latin typeface="Times New Roman" panose="02020603050405020304" pitchFamily="18" charset="0"/>
                <a:cs typeface="Times New Roman" panose="02020603050405020304" pitchFamily="18" charset="0"/>
              </a:rPr>
              <a:t>3.Tìm những từ em vẫn dùng để xưng hô:</a:t>
            </a:r>
          </a:p>
          <a:p>
            <a:pPr defTabSz="914400"/>
            <a:r>
              <a:rPr lang="en-US" sz="2800" b="1" dirty="0">
                <a:latin typeface="Times New Roman" panose="02020603050405020304" pitchFamily="18" charset="0"/>
                <a:cs typeface="Times New Roman" panose="02020603050405020304" pitchFamily="18" charset="0"/>
              </a:rPr>
              <a:t>-  Với thầy, cô.</a:t>
            </a:r>
          </a:p>
          <a:p>
            <a:pPr defTabSz="914400"/>
            <a:r>
              <a:rPr lang="en-US" sz="2800" b="1" dirty="0">
                <a:latin typeface="Times New Roman" panose="02020603050405020304" pitchFamily="18" charset="0"/>
                <a:cs typeface="Times New Roman" panose="02020603050405020304" pitchFamily="18" charset="0"/>
              </a:rPr>
              <a:t>-  Với bố, mẹ</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aphicFrame>
        <p:nvGraphicFramePr>
          <p:cNvPr id="4" name="Group 35"/>
          <p:cNvGraphicFramePr>
            <a:graphicFrameLocks noGrp="1"/>
          </p:cNvGraphicFramePr>
          <p:nvPr>
            <p:extLst>
              <p:ext uri="{D42A27DB-BD31-4B8C-83A1-F6EECF244321}">
                <p14:modId xmlns:p14="http://schemas.microsoft.com/office/powerpoint/2010/main" val="2934065838"/>
              </p:ext>
            </p:extLst>
          </p:nvPr>
        </p:nvGraphicFramePr>
        <p:xfrm>
          <a:off x="469106" y="2514600"/>
          <a:ext cx="11253787" cy="3666106"/>
        </p:xfrm>
        <a:graphic>
          <a:graphicData uri="http://schemas.openxmlformats.org/drawingml/2006/table">
            <a:tbl>
              <a:tblPr/>
              <a:tblGrid>
                <a:gridCol w="3745156">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gridCol w="3470031">
                  <a:extLst>
                    <a:ext uri="{9D8B030D-6E8A-4147-A177-3AD203B41FA5}">
                      <a16:colId xmlns:a16="http://schemas.microsoft.com/office/drawing/2014/main" xmlns="" val="20002"/>
                    </a:ext>
                  </a:extLst>
                </a:gridCol>
              </a:tblGrid>
              <a:tr h="493713">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Đối tượng</a:t>
                      </a:r>
                    </a:p>
                  </a:txBody>
                  <a:tcPr marL="90009" marR="90009" marT="107976" marB="4679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Gọi</a:t>
                      </a:r>
                      <a:endParaRPr kumimoji="0" lang="en-US" sz="2400" b="0" i="0" u="none" strike="noStrike" cap="none" normalizeH="0" baseline="0" dirty="0" smtClean="0">
                        <a:ln>
                          <a:noFill/>
                        </a:ln>
                        <a:solidFill>
                          <a:srgbClr val="00B0F0"/>
                        </a:solidFill>
                        <a:effectLst/>
                        <a:latin typeface="Times New Roman" pitchFamily="18" charset="0"/>
                      </a:endParaRPr>
                    </a:p>
                  </a:txBody>
                  <a:tcPr marL="90009" marR="90009" marT="107976" marB="4679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Tự xưng</a:t>
                      </a:r>
                      <a:endParaRPr kumimoji="0" lang="en-US" sz="2400" b="0" i="0" u="none" strike="noStrike" cap="none" normalizeH="0" baseline="0" dirty="0" smtClean="0">
                        <a:ln>
                          <a:noFill/>
                        </a:ln>
                        <a:solidFill>
                          <a:srgbClr val="00B0F0"/>
                        </a:solidFill>
                        <a:effectLst/>
                        <a:latin typeface="Times New Roman" pitchFamily="18" charset="0"/>
                      </a:endParaRPr>
                    </a:p>
                  </a:txBody>
                  <a:tcPr marL="90009" marR="90009" marT="107976" marB="4679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xmlns="" val="10000"/>
                  </a:ext>
                </a:extLst>
              </a:tr>
              <a:tr h="533400">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Với thầy, cô</a:t>
                      </a:r>
                    </a:p>
                  </a:txBody>
                  <a:tcPr marL="91449" marR="91449" marT="45710" marB="4571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thầy, cô</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B0F0"/>
                          </a:solidFill>
                          <a:effectLst/>
                          <a:latin typeface="Times New Roman" pitchFamily="18" charset="0"/>
                        </a:rPr>
                        <a:t>em, con</a:t>
                      </a:r>
                      <a:endParaRPr kumimoji="0" lang="vi-VN" sz="2400" b="1" i="0" u="none" strike="noStrike" cap="none" normalizeH="0" baseline="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01688">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Với bố, mẹ</a:t>
                      </a:r>
                    </a:p>
                  </a:txBody>
                  <a:tcPr marL="91449" marR="91449" marT="45710" marB="4571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bố, ba, tía...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mẹ, má, u...</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con</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1025">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Với anh, chị</a:t>
                      </a:r>
                    </a:p>
                  </a:txBody>
                  <a:tcPr marL="91449" marR="91449" marT="45710" marB="4571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B0F0"/>
                          </a:solidFill>
                          <a:effectLst/>
                          <a:latin typeface="Times New Roman" pitchFamily="18" charset="0"/>
                        </a:rPr>
                        <a:t>anh, chị</a:t>
                      </a:r>
                      <a:endParaRPr kumimoji="0" lang="vi-VN" sz="2400" b="1" i="0" u="none" strike="noStrike" cap="none" normalizeH="0" baseline="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em</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1025">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Với em</a:t>
                      </a:r>
                    </a:p>
                  </a:txBody>
                  <a:tcPr marL="91449" marR="91449" marT="45710" marB="4571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em</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anh, chị</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54038">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B0F0"/>
                          </a:solidFill>
                          <a:effectLst/>
                          <a:latin typeface="Times New Roman" pitchFamily="18" charset="0"/>
                        </a:rPr>
                        <a:t>Với</a:t>
                      </a:r>
                      <a:r>
                        <a:rPr kumimoji="0" lang="en-US" sz="2400" b="1" i="0" u="none" strike="noStrike" cap="none" normalizeH="0" baseline="0" dirty="0" smtClean="0">
                          <a:ln>
                            <a:noFill/>
                          </a:ln>
                          <a:solidFill>
                            <a:srgbClr val="00B0F0"/>
                          </a:solidFill>
                          <a:effectLst/>
                          <a:latin typeface="Times New Roman" pitchFamily="18" charset="0"/>
                        </a:rPr>
                        <a:t> </a:t>
                      </a:r>
                      <a:r>
                        <a:rPr kumimoji="0" lang="en-US" sz="2400" b="1" i="0" u="none" strike="noStrike" cap="none" normalizeH="0" baseline="0" dirty="0" err="1" smtClean="0">
                          <a:ln>
                            <a:noFill/>
                          </a:ln>
                          <a:solidFill>
                            <a:srgbClr val="00B0F0"/>
                          </a:solidFill>
                          <a:effectLst/>
                          <a:latin typeface="Times New Roman" pitchFamily="18" charset="0"/>
                        </a:rPr>
                        <a:t>bạn</a:t>
                      </a:r>
                      <a:r>
                        <a:rPr kumimoji="0" lang="en-US" sz="2400" b="1" i="0" u="none" strike="noStrike" cap="none" normalizeH="0" baseline="0" dirty="0" smtClean="0">
                          <a:ln>
                            <a:noFill/>
                          </a:ln>
                          <a:solidFill>
                            <a:srgbClr val="00B0F0"/>
                          </a:solidFill>
                          <a:effectLst/>
                          <a:latin typeface="Times New Roman" pitchFamily="18" charset="0"/>
                        </a:rPr>
                        <a:t> </a:t>
                      </a:r>
                      <a:r>
                        <a:rPr kumimoji="0" lang="en-US" sz="2400" b="1" i="0" u="none" strike="noStrike" cap="none" normalizeH="0" baseline="0" dirty="0" err="1" smtClean="0">
                          <a:ln>
                            <a:noFill/>
                          </a:ln>
                          <a:solidFill>
                            <a:srgbClr val="00B0F0"/>
                          </a:solidFill>
                          <a:effectLst/>
                          <a:latin typeface="Times New Roman" pitchFamily="18" charset="0"/>
                        </a:rPr>
                        <a:t>bè</a:t>
                      </a:r>
                      <a:endParaRPr kumimoji="0" lang="en-US"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cậu, bạn, đằng ấy...</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tc>
                  <a:txBody>
                    <a:bodyPr/>
                    <a:lstStyle>
                      <a:lvl1pPr marL="0" algn="l" defTabSz="913791" rtl="0" eaLnBrk="1" latinLnBrk="0" hangingPunct="1">
                        <a:defRPr sz="1900" kern="1200">
                          <a:solidFill>
                            <a:schemeClr val="tx1"/>
                          </a:solidFill>
                          <a:latin typeface="Calibri"/>
                        </a:defRPr>
                      </a:lvl1pPr>
                      <a:lvl2pPr marL="456895" algn="l" defTabSz="913791" rtl="0" eaLnBrk="1" latinLnBrk="0" hangingPunct="1">
                        <a:defRPr sz="1900" kern="1200">
                          <a:solidFill>
                            <a:schemeClr val="tx1"/>
                          </a:solidFill>
                          <a:latin typeface="Calibri"/>
                        </a:defRPr>
                      </a:lvl2pPr>
                      <a:lvl3pPr marL="913791" algn="l" defTabSz="913791" rtl="0" eaLnBrk="1" latinLnBrk="0" hangingPunct="1">
                        <a:defRPr sz="1900" kern="1200">
                          <a:solidFill>
                            <a:schemeClr val="tx1"/>
                          </a:solidFill>
                          <a:latin typeface="Calibri"/>
                        </a:defRPr>
                      </a:lvl3pPr>
                      <a:lvl4pPr marL="1370688" algn="l" defTabSz="913791" rtl="0" eaLnBrk="1" latinLnBrk="0" hangingPunct="1">
                        <a:defRPr sz="1900" kern="1200">
                          <a:solidFill>
                            <a:schemeClr val="tx1"/>
                          </a:solidFill>
                          <a:latin typeface="Calibri"/>
                        </a:defRPr>
                      </a:lvl4pPr>
                      <a:lvl5pPr marL="1827584" algn="l" defTabSz="913791" rtl="0" eaLnBrk="1" latinLnBrk="0" hangingPunct="1">
                        <a:defRPr sz="1900" kern="1200">
                          <a:solidFill>
                            <a:schemeClr val="tx1"/>
                          </a:solidFill>
                          <a:latin typeface="Calibri"/>
                        </a:defRPr>
                      </a:lvl5pPr>
                      <a:lvl6pPr marL="2284476" algn="l" defTabSz="913791" rtl="0" eaLnBrk="1" latinLnBrk="0" hangingPunct="1">
                        <a:defRPr sz="1900" kern="1200">
                          <a:solidFill>
                            <a:schemeClr val="tx1"/>
                          </a:solidFill>
                          <a:latin typeface="Calibri"/>
                        </a:defRPr>
                      </a:lvl6pPr>
                      <a:lvl7pPr marL="2741371" algn="l" defTabSz="913791" rtl="0" eaLnBrk="1" latinLnBrk="0" hangingPunct="1">
                        <a:defRPr sz="1900" kern="1200">
                          <a:solidFill>
                            <a:schemeClr val="tx1"/>
                          </a:solidFill>
                          <a:latin typeface="Calibri"/>
                        </a:defRPr>
                      </a:lvl7pPr>
                      <a:lvl8pPr marL="3198264" algn="l" defTabSz="913791" rtl="0" eaLnBrk="1" latinLnBrk="0" hangingPunct="1">
                        <a:defRPr sz="1900" kern="1200">
                          <a:solidFill>
                            <a:schemeClr val="tx1"/>
                          </a:solidFill>
                          <a:latin typeface="Calibri"/>
                        </a:defRPr>
                      </a:lvl8pPr>
                      <a:lvl9pPr marL="3655166" algn="l" defTabSz="913791" rtl="0" eaLnBrk="1" latinLnBrk="0" hangingPunct="1">
                        <a:defRPr sz="1900" kern="1200">
                          <a:solidFill>
                            <a:schemeClr val="tx1"/>
                          </a:solidFill>
                          <a:latin typeface="Calibri"/>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rPr>
                        <a:t>tôi, tớ, mình...</a:t>
                      </a:r>
                      <a:endParaRPr kumimoji="0" lang="vi-VN" sz="2400" b="1" i="0" u="none" strike="noStrike" cap="none" normalizeH="0" baseline="0" dirty="0" smtClean="0">
                        <a:ln>
                          <a:noFill/>
                        </a:ln>
                        <a:solidFill>
                          <a:srgbClr val="00B0F0"/>
                        </a:solidFill>
                        <a:effectLst/>
                        <a:latin typeface="Times New Roman" pitchFamily="18" charset="0"/>
                      </a:endParaRPr>
                    </a:p>
                  </a:txBody>
                  <a:tcPr marL="91449" marR="91449" marT="45710" marB="45710"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5" name="Text Box 20"/>
          <p:cNvSpPr txBox="1">
            <a:spLocks noChangeArrowheads="1"/>
          </p:cNvSpPr>
          <p:nvPr/>
        </p:nvSpPr>
        <p:spPr bwMode="auto">
          <a:xfrm>
            <a:off x="4343400" y="287898"/>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eaLnBrk="1" hangingPunct="1">
              <a:spcBef>
                <a:spcPct val="50000"/>
              </a:spcBef>
            </a:pPr>
            <a:r>
              <a:rPr lang="en-US" sz="3200" dirty="0" smtClean="0">
                <a:solidFill>
                  <a:srgbClr val="FF0000"/>
                </a:solidFill>
                <a:cs typeface="Times New Roman" panose="02020603050405020304" pitchFamily="18" charset="0"/>
              </a:rPr>
              <a:t>Đại </a:t>
            </a:r>
            <a:r>
              <a:rPr lang="en-US" sz="3200" dirty="0">
                <a:solidFill>
                  <a:srgbClr val="FF0000"/>
                </a:solidFill>
                <a:cs typeface="Times New Roman" panose="02020603050405020304" pitchFamily="18" charset="0"/>
              </a:rPr>
              <a:t>từ xưng hô </a:t>
            </a:r>
          </a:p>
        </p:txBody>
      </p:sp>
      <p:sp>
        <p:nvSpPr>
          <p:cNvPr id="7" name="Rectangle 6"/>
          <p:cNvSpPr>
            <a:spLocks noChangeArrowheads="1"/>
          </p:cNvSpPr>
          <p:nvPr/>
        </p:nvSpPr>
        <p:spPr bwMode="auto">
          <a:xfrm>
            <a:off x="5364162" y="1299062"/>
            <a:ext cx="640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Với anh, chị, em.</a:t>
            </a:r>
          </a:p>
          <a:p>
            <a:pPr defTabSz="914400"/>
            <a:r>
              <a:rPr lang="en-US" sz="2800" b="1" dirty="0">
                <a:latin typeface="Times New Roman" panose="02020603050405020304" pitchFamily="18" charset="0"/>
                <a:cs typeface="Times New Roman" panose="02020603050405020304" pitchFamily="18" charset="0"/>
              </a:rPr>
              <a:t>-  Với bạn bè.</a:t>
            </a:r>
          </a:p>
        </p:txBody>
      </p:sp>
    </p:spTree>
    <p:extLst>
      <p:ext uri="{BB962C8B-B14F-4D97-AF65-F5344CB8AC3E}">
        <p14:creationId xmlns:p14="http://schemas.microsoft.com/office/powerpoint/2010/main" val="2788088219"/>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p:cNvSpPr txBox="1">
            <a:spLocks noChangeArrowheads="1"/>
          </p:cNvSpPr>
          <p:nvPr/>
        </p:nvSpPr>
        <p:spPr bwMode="auto">
          <a:xfrm>
            <a:off x="4191000" y="152400"/>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anose="02020603050405020304" pitchFamily="18" charset="0"/>
              </a:rPr>
              <a:t>Đại </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từ xưng hô </a:t>
            </a:r>
          </a:p>
        </p:txBody>
      </p:sp>
      <p:sp>
        <p:nvSpPr>
          <p:cNvPr id="8" name="Text Box 13"/>
          <p:cNvSpPr txBox="1">
            <a:spLocks noChangeArrowheads="1"/>
          </p:cNvSpPr>
          <p:nvPr/>
        </p:nvSpPr>
        <p:spPr bwMode="auto">
          <a:xfrm>
            <a:off x="351692" y="833696"/>
            <a:ext cx="27749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C00000"/>
                </a:solidFill>
                <a:effectLst/>
                <a:uLnTx/>
                <a:uFillTx/>
                <a:latin typeface="Times New Roman" pitchFamily="18" charset="0"/>
              </a:rPr>
              <a:t>I. </a:t>
            </a:r>
            <a:r>
              <a:rPr kumimoji="0" lang="en-US" sz="3200" i="0" u="none" strike="noStrike" kern="0" cap="none" spc="0" normalizeH="0" baseline="0" noProof="0" dirty="0">
                <a:ln>
                  <a:noFill/>
                </a:ln>
                <a:solidFill>
                  <a:srgbClr val="C00000"/>
                </a:solidFill>
                <a:effectLst/>
                <a:uLnTx/>
                <a:uFillTx/>
                <a:latin typeface="Times New Roman" pitchFamily="18" charset="0"/>
              </a:rPr>
              <a:t>Nhận xét:</a:t>
            </a:r>
          </a:p>
        </p:txBody>
      </p:sp>
      <p:sp>
        <p:nvSpPr>
          <p:cNvPr id="9" name="Text Box 13"/>
          <p:cNvSpPr txBox="1">
            <a:spLocks noChangeArrowheads="1"/>
          </p:cNvSpPr>
          <p:nvPr/>
        </p:nvSpPr>
        <p:spPr bwMode="auto">
          <a:xfrm>
            <a:off x="369277" y="1462206"/>
            <a:ext cx="27749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i="0" u="none" strike="noStrike" kern="0" cap="none" spc="0" normalizeH="0" baseline="0" noProof="0" dirty="0" smtClean="0">
                <a:ln>
                  <a:noFill/>
                </a:ln>
                <a:solidFill>
                  <a:srgbClr val="C00000"/>
                </a:solidFill>
                <a:effectLst/>
                <a:uLnTx/>
                <a:uFillTx/>
                <a:latin typeface="Times New Roman" pitchFamily="18" charset="0"/>
              </a:rPr>
              <a:t>II. Ghi</a:t>
            </a:r>
            <a:r>
              <a:rPr kumimoji="0" lang="en-US" sz="3200" i="0" u="none" strike="noStrike" kern="0" cap="none" spc="0" normalizeH="0" noProof="0" dirty="0" smtClean="0">
                <a:ln>
                  <a:noFill/>
                </a:ln>
                <a:solidFill>
                  <a:srgbClr val="C00000"/>
                </a:solidFill>
                <a:effectLst/>
                <a:uLnTx/>
                <a:uFillTx/>
                <a:latin typeface="Times New Roman" pitchFamily="18" charset="0"/>
              </a:rPr>
              <a:t> nhớ</a:t>
            </a:r>
            <a:r>
              <a:rPr kumimoji="0" lang="en-US" sz="3200" i="0" u="none" strike="noStrike" kern="0" cap="none" spc="0" normalizeH="0" baseline="0" noProof="0" dirty="0" smtClean="0">
                <a:ln>
                  <a:noFill/>
                </a:ln>
                <a:solidFill>
                  <a:srgbClr val="C00000"/>
                </a:solidFill>
                <a:effectLst/>
                <a:uLnTx/>
                <a:uFillTx/>
                <a:latin typeface="Times New Roman" pitchFamily="18" charset="0"/>
              </a:rPr>
              <a:t>:</a:t>
            </a:r>
            <a:endParaRPr kumimoji="0" lang="en-US" sz="3200" i="0" u="none" strike="noStrike" kern="0" cap="none" spc="0" normalizeH="0" baseline="0" noProof="0" dirty="0">
              <a:ln>
                <a:noFill/>
              </a:ln>
              <a:solidFill>
                <a:srgbClr val="C00000"/>
              </a:solidFill>
              <a:effectLst/>
              <a:uLnTx/>
              <a:uFillTx/>
              <a:latin typeface="Times New Roman" pitchFamily="18" charset="0"/>
            </a:endParaRPr>
          </a:p>
        </p:txBody>
      </p:sp>
      <p:sp>
        <p:nvSpPr>
          <p:cNvPr id="10" name="Text Box 46"/>
          <p:cNvSpPr txBox="1">
            <a:spLocks noChangeArrowheads="1"/>
          </p:cNvSpPr>
          <p:nvPr/>
        </p:nvSpPr>
        <p:spPr bwMode="auto">
          <a:xfrm>
            <a:off x="345831" y="2037413"/>
            <a:ext cx="11353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342900" marR="0" lvl="0" indent="-342900" algn="l" defTabSz="914400" eaLnBrk="1" fontAlgn="auto" latinLnBrk="0" hangingPunct="1">
              <a:lnSpc>
                <a:spcPct val="100000"/>
              </a:lnSpc>
              <a:spcBef>
                <a:spcPct val="50000"/>
              </a:spcBef>
              <a:spcAft>
                <a:spcPts val="0"/>
              </a:spcAft>
              <a:buClrTx/>
              <a:buSzTx/>
              <a:buFontTx/>
              <a:buAutoNum type="arabicPeriod"/>
              <a:tabLst/>
              <a:defRPr/>
            </a:pPr>
            <a:r>
              <a:rPr kumimoji="0" lang="en-US" sz="3200" b="1" i="0" u="none" strike="noStrike" kern="0" cap="none" spc="0" normalizeH="0" baseline="0" noProof="0" dirty="0">
                <a:ln>
                  <a:noFill/>
                </a:ln>
                <a:solidFill>
                  <a:srgbClr val="0000FF"/>
                </a:solidFill>
                <a:effectLst/>
                <a:uLnTx/>
                <a:uFillTx/>
                <a:latin typeface="Times New Roman" pitchFamily="18" charset="0"/>
              </a:rPr>
              <a:t>Đại từ xưng hô là từ được người nói dùng để tự chỉ mình hay chỉ người khác khi giao tiếp: </a:t>
            </a:r>
            <a:r>
              <a:rPr kumimoji="0" lang="en-US" sz="3200" b="1" i="1" u="none" strike="noStrike" kern="0" cap="none" spc="0" normalizeH="0" baseline="0" noProof="0" dirty="0">
                <a:ln>
                  <a:noFill/>
                </a:ln>
                <a:solidFill>
                  <a:srgbClr val="0000FF"/>
                </a:solidFill>
                <a:effectLst/>
                <a:uLnTx/>
                <a:uFillTx/>
                <a:latin typeface="Times New Roman" pitchFamily="18" charset="0"/>
              </a:rPr>
              <a:t>tôi, chúng tôi; mày, chúng mày; nó, chúng nó,…</a:t>
            </a:r>
          </a:p>
        </p:txBody>
      </p:sp>
      <p:sp>
        <p:nvSpPr>
          <p:cNvPr id="11" name="Text Box 47"/>
          <p:cNvSpPr txBox="1">
            <a:spLocks noChangeArrowheads="1"/>
          </p:cNvSpPr>
          <p:nvPr/>
        </p:nvSpPr>
        <p:spPr bwMode="auto">
          <a:xfrm>
            <a:off x="398584" y="3481682"/>
            <a:ext cx="11125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itchFamily="18" charset="0"/>
              </a:rPr>
              <a:t>2. Bên cạnh các từ nói trên, người Việt Nam còn dùng nhiều danh từ chỉ người làm đại từ xưng hô để thể hiện rõ thứ bậc, tuổi tác, giới tính: </a:t>
            </a:r>
            <a:r>
              <a:rPr kumimoji="0" lang="en-US" sz="3200" b="1" i="1" u="none" strike="noStrike" kern="0" cap="none" spc="0" normalizeH="0" baseline="0" noProof="0" dirty="0">
                <a:ln>
                  <a:noFill/>
                </a:ln>
                <a:solidFill>
                  <a:srgbClr val="0000FF"/>
                </a:solidFill>
                <a:effectLst/>
                <a:uLnTx/>
                <a:uFillTx/>
                <a:latin typeface="Times New Roman" pitchFamily="18" charset="0"/>
              </a:rPr>
              <a:t>ông, bà, anh, chị, em, cháu, thầy, bạn, …</a:t>
            </a:r>
          </a:p>
        </p:txBody>
      </p:sp>
      <p:sp>
        <p:nvSpPr>
          <p:cNvPr id="12" name="Text Box 49"/>
          <p:cNvSpPr txBox="1">
            <a:spLocks noChangeArrowheads="1"/>
          </p:cNvSpPr>
          <p:nvPr/>
        </p:nvSpPr>
        <p:spPr bwMode="auto">
          <a:xfrm>
            <a:off x="386861" y="5022035"/>
            <a:ext cx="11125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dirty="0">
                <a:ln>
                  <a:noFill/>
                </a:ln>
                <a:solidFill>
                  <a:srgbClr val="0000FF"/>
                </a:solidFill>
                <a:effectLst/>
                <a:uLnTx/>
                <a:uFillTx/>
                <a:latin typeface="Times New Roman" pitchFamily="18" charset="0"/>
              </a:rPr>
              <a:t>3. Khi xưng hô, cần chú ý chọn từ cho lịch sự, thể hiện đúng mối quan hệ giữa mình với người nghe và người được nhắc tới.</a:t>
            </a:r>
          </a:p>
        </p:txBody>
      </p:sp>
    </p:spTree>
    <p:extLst>
      <p:ext uri="{BB962C8B-B14F-4D97-AF65-F5344CB8AC3E}">
        <p14:creationId xmlns:p14="http://schemas.microsoft.com/office/powerpoint/2010/main" val="346432729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 calcmode="lin" valueType="num">
                                      <p:cBhvr>
                                        <p:cTn id="19" dur="1000" fill="hold"/>
                                        <p:tgtEl>
                                          <p:spTgt spid="12"/>
                                        </p:tgtEl>
                                        <p:attrNameLst>
                                          <p:attrName>style.rotation</p:attrName>
                                        </p:attrNameLst>
                                      </p:cBhvr>
                                      <p:tavLst>
                                        <p:tav tm="0">
                                          <p:val>
                                            <p:fltVal val="90"/>
                                          </p:val>
                                        </p:tav>
                                        <p:tav tm="100000">
                                          <p:val>
                                            <p:fltVal val="0"/>
                                          </p:val>
                                        </p:tav>
                                      </p:tavLst>
                                    </p:anim>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
          <p:cNvSpPr txBox="1">
            <a:spLocks noChangeArrowheads="1"/>
          </p:cNvSpPr>
          <p:nvPr/>
        </p:nvSpPr>
        <p:spPr bwMode="auto">
          <a:xfrm>
            <a:off x="4114800" y="287898"/>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anose="02020603050405020304" pitchFamily="18" charset="0"/>
              </a:rPr>
              <a:t>Đại </a:t>
            </a: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anose="02020603050405020304" pitchFamily="18" charset="0"/>
              </a:rPr>
              <a:t>từ xưng hô </a:t>
            </a:r>
          </a:p>
        </p:txBody>
      </p:sp>
      <p:sp>
        <p:nvSpPr>
          <p:cNvPr id="13" name="Text Box 13"/>
          <p:cNvSpPr txBox="1">
            <a:spLocks noChangeArrowheads="1"/>
          </p:cNvSpPr>
          <p:nvPr/>
        </p:nvSpPr>
        <p:spPr bwMode="auto">
          <a:xfrm>
            <a:off x="304800" y="872549"/>
            <a:ext cx="27749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Times New Roman" pitchFamily="18" charset="0"/>
                <a:ea typeface="+mn-ea"/>
                <a:cs typeface="+mn-cs"/>
              </a:rPr>
              <a:t>III. Luyện</a:t>
            </a:r>
            <a:r>
              <a:rPr kumimoji="0" lang="en-US" sz="3200" b="1" i="0" u="none" strike="noStrike" kern="0" cap="none" spc="0" normalizeH="0" noProof="0" dirty="0" smtClean="0">
                <a:ln>
                  <a:noFill/>
                </a:ln>
                <a:solidFill>
                  <a:srgbClr val="C00000"/>
                </a:solidFill>
                <a:effectLst/>
                <a:uLnTx/>
                <a:uFillTx/>
                <a:latin typeface="Times New Roman" pitchFamily="18" charset="0"/>
                <a:ea typeface="+mn-ea"/>
                <a:cs typeface="+mn-cs"/>
              </a:rPr>
              <a:t> tập:</a:t>
            </a:r>
            <a:endParaRPr kumimoji="0" lang="en-US" sz="3200" b="1" i="0" u="none" strike="noStrike" kern="0" cap="none" spc="0" normalizeH="0" baseline="0" noProof="0" dirty="0">
              <a:ln>
                <a:noFill/>
              </a:ln>
              <a:solidFill>
                <a:srgbClr val="C00000"/>
              </a:solidFill>
              <a:effectLst/>
              <a:uLnTx/>
              <a:uFillTx/>
              <a:latin typeface="Times New Roman" pitchFamily="18" charset="0"/>
              <a:ea typeface="+mn-ea"/>
              <a:cs typeface="+mn-cs"/>
            </a:endParaRPr>
          </a:p>
        </p:txBody>
      </p:sp>
      <p:sp>
        <p:nvSpPr>
          <p:cNvPr id="14" name="Text Box 38"/>
          <p:cNvSpPr txBox="1">
            <a:spLocks noChangeArrowheads="1"/>
          </p:cNvSpPr>
          <p:nvPr/>
        </p:nvSpPr>
        <p:spPr bwMode="auto">
          <a:xfrm>
            <a:off x="533400" y="2511100"/>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a:spcBef>
                <a:spcPct val="50000"/>
              </a:spcBef>
            </a:pPr>
            <a:r>
              <a:rPr lang="en-US" sz="3200" dirty="0">
                <a:solidFill>
                  <a:srgbClr val="00B0F0"/>
                </a:solidFill>
                <a:cs typeface="Times New Roman" panose="02020603050405020304" pitchFamily="18" charset="0"/>
              </a:rPr>
              <a:t> - Các đại từ xưng hô:</a:t>
            </a:r>
          </a:p>
        </p:txBody>
      </p:sp>
      <p:sp>
        <p:nvSpPr>
          <p:cNvPr id="15" name="Text Box 39"/>
          <p:cNvSpPr txBox="1">
            <a:spLocks noChangeArrowheads="1"/>
          </p:cNvSpPr>
          <p:nvPr/>
        </p:nvSpPr>
        <p:spPr bwMode="auto">
          <a:xfrm>
            <a:off x="4528216" y="2534527"/>
            <a:ext cx="47681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a:spcBef>
                <a:spcPct val="50000"/>
              </a:spcBef>
            </a:pPr>
            <a:r>
              <a:rPr lang="en-US" sz="3200" dirty="0">
                <a:solidFill>
                  <a:srgbClr val="FF0000"/>
                </a:solidFill>
                <a:cs typeface="Times New Roman" panose="02020603050405020304" pitchFamily="18" charset="0"/>
              </a:rPr>
              <a:t>anh, tôi, ta, chú em. </a:t>
            </a:r>
          </a:p>
        </p:txBody>
      </p:sp>
      <p:sp>
        <p:nvSpPr>
          <p:cNvPr id="16" name="Text Box 40"/>
          <p:cNvSpPr txBox="1">
            <a:spLocks noChangeArrowheads="1"/>
          </p:cNvSpPr>
          <p:nvPr/>
        </p:nvSpPr>
        <p:spPr bwMode="auto">
          <a:xfrm>
            <a:off x="571855" y="4233692"/>
            <a:ext cx="6705600"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a:lnSpc>
                <a:spcPct val="130000"/>
              </a:lnSpc>
              <a:spcBef>
                <a:spcPct val="50000"/>
              </a:spcBef>
            </a:pPr>
            <a:r>
              <a:rPr lang="en-US" sz="3200" dirty="0">
                <a:solidFill>
                  <a:prstClr val="white"/>
                </a:solidFill>
                <a:cs typeface="Times New Roman" panose="02020603050405020304" pitchFamily="18" charset="0"/>
              </a:rPr>
              <a:t> </a:t>
            </a:r>
            <a:r>
              <a:rPr lang="en-US" sz="3200" dirty="0">
                <a:solidFill>
                  <a:srgbClr val="00B0F0"/>
                </a:solidFill>
                <a:cs typeface="Times New Roman" panose="02020603050405020304" pitchFamily="18" charset="0"/>
              </a:rPr>
              <a:t>- Thỏ xưng là </a:t>
            </a:r>
            <a:r>
              <a:rPr lang="en-US" sz="3200" dirty="0">
                <a:solidFill>
                  <a:srgbClr val="FF0000"/>
                </a:solidFill>
                <a:cs typeface="Times New Roman" panose="02020603050405020304" pitchFamily="18" charset="0"/>
              </a:rPr>
              <a:t>ta</a:t>
            </a:r>
            <a:r>
              <a:rPr lang="en-US" sz="3200" dirty="0">
                <a:solidFill>
                  <a:srgbClr val="00B0F0"/>
                </a:solidFill>
                <a:cs typeface="Times New Roman" panose="02020603050405020304" pitchFamily="18" charset="0"/>
              </a:rPr>
              <a:t>, gọi Rùa là </a:t>
            </a:r>
            <a:r>
              <a:rPr lang="en-US" sz="3200" dirty="0">
                <a:solidFill>
                  <a:srgbClr val="FF0000"/>
                </a:solidFill>
                <a:cs typeface="Times New Roman" panose="02020603050405020304" pitchFamily="18" charset="0"/>
              </a:rPr>
              <a:t>chú em</a:t>
            </a:r>
            <a:r>
              <a:rPr lang="en-US" sz="3200" dirty="0">
                <a:solidFill>
                  <a:prstClr val="white"/>
                </a:solidFill>
                <a:cs typeface="Times New Roman" panose="02020603050405020304" pitchFamily="18" charset="0"/>
              </a:rPr>
              <a:t>.</a:t>
            </a:r>
          </a:p>
        </p:txBody>
      </p:sp>
      <p:sp>
        <p:nvSpPr>
          <p:cNvPr id="17" name="Text Box 41"/>
          <p:cNvSpPr txBox="1">
            <a:spLocks noChangeArrowheads="1"/>
          </p:cNvSpPr>
          <p:nvPr/>
        </p:nvSpPr>
        <p:spPr bwMode="auto">
          <a:xfrm>
            <a:off x="548231" y="3056197"/>
            <a:ext cx="6019800" cy="63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a:lnSpc>
                <a:spcPct val="120000"/>
              </a:lnSpc>
              <a:spcBef>
                <a:spcPct val="50000"/>
              </a:spcBef>
            </a:pPr>
            <a:r>
              <a:rPr lang="en-US" sz="3200" dirty="0">
                <a:solidFill>
                  <a:srgbClr val="00B0F0"/>
                </a:solidFill>
                <a:cs typeface="Times New Roman" panose="02020603050405020304" pitchFamily="18" charset="0"/>
              </a:rPr>
              <a:t> - Rùa xưng là </a:t>
            </a:r>
            <a:r>
              <a:rPr lang="en-US" sz="3200" dirty="0">
                <a:solidFill>
                  <a:srgbClr val="FF0000"/>
                </a:solidFill>
                <a:cs typeface="Times New Roman" panose="02020603050405020304" pitchFamily="18" charset="0"/>
              </a:rPr>
              <a:t>tôi</a:t>
            </a:r>
            <a:r>
              <a:rPr lang="en-US" sz="3200" dirty="0">
                <a:solidFill>
                  <a:srgbClr val="00B0F0"/>
                </a:solidFill>
                <a:cs typeface="Times New Roman" panose="02020603050405020304" pitchFamily="18" charset="0"/>
              </a:rPr>
              <a:t>, gọi Thỏ là </a:t>
            </a:r>
            <a:r>
              <a:rPr lang="en-US" sz="3200" dirty="0">
                <a:solidFill>
                  <a:srgbClr val="FF0000"/>
                </a:solidFill>
                <a:cs typeface="Times New Roman" panose="02020603050405020304" pitchFamily="18" charset="0"/>
              </a:rPr>
              <a:t>anh.</a:t>
            </a:r>
          </a:p>
        </p:txBody>
      </p:sp>
      <p:sp>
        <p:nvSpPr>
          <p:cNvPr id="18" name="Text Box 43"/>
          <p:cNvSpPr txBox="1">
            <a:spLocks noChangeArrowheads="1"/>
          </p:cNvSpPr>
          <p:nvPr/>
        </p:nvSpPr>
        <p:spPr bwMode="auto">
          <a:xfrm>
            <a:off x="571855" y="3671821"/>
            <a:ext cx="8724544"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defTabSz="914400">
              <a:lnSpc>
                <a:spcPct val="120000"/>
              </a:lnSpc>
              <a:spcBef>
                <a:spcPct val="50000"/>
              </a:spcBef>
            </a:pPr>
            <a:r>
              <a:rPr lang="en-US" sz="3200" dirty="0">
                <a:solidFill>
                  <a:srgbClr val="00B0F0"/>
                </a:solidFill>
                <a:cs typeface="Times New Roman" panose="02020603050405020304" pitchFamily="18" charset="0"/>
              </a:rPr>
              <a:t>* Thái độ: </a:t>
            </a:r>
            <a:r>
              <a:rPr lang="en-US" sz="3200" dirty="0">
                <a:solidFill>
                  <a:srgbClr val="FF0000"/>
                </a:solidFill>
                <a:cs typeface="Times New Roman" panose="02020603050405020304" pitchFamily="18" charset="0"/>
              </a:rPr>
              <a:t>Tôn trọng, lịch sự với Thỏ</a:t>
            </a:r>
            <a:r>
              <a:rPr lang="en-US" sz="3200" dirty="0">
                <a:solidFill>
                  <a:srgbClr val="FFFF00"/>
                </a:solidFill>
                <a:cs typeface="Times New Roman" panose="02020603050405020304" pitchFamily="18" charset="0"/>
              </a:rPr>
              <a:t>.</a:t>
            </a:r>
          </a:p>
        </p:txBody>
      </p:sp>
      <p:sp>
        <p:nvSpPr>
          <p:cNvPr id="19" name="Text Box 45"/>
          <p:cNvSpPr txBox="1">
            <a:spLocks noChangeArrowheads="1"/>
          </p:cNvSpPr>
          <p:nvPr/>
        </p:nvSpPr>
        <p:spPr bwMode="auto">
          <a:xfrm>
            <a:off x="571854" y="4874916"/>
            <a:ext cx="8572145" cy="7325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0" fontAlgn="auto" latinLnBrk="0" hangingPunct="0">
              <a:lnSpc>
                <a:spcPct val="130000"/>
              </a:lnSpc>
              <a:spcBef>
                <a:spcPct val="50000"/>
              </a:spcBef>
              <a:spcAft>
                <a:spcPts val="0"/>
              </a:spcAft>
              <a:buClrTx/>
              <a:buSzTx/>
              <a:buFontTx/>
              <a:buNone/>
              <a:tabLst/>
              <a:defRPr/>
            </a:pPr>
            <a:r>
              <a:rPr kumimoji="0" lang="en-US" sz="3200" b="1" i="0" u="none" strike="noStrike" kern="0" cap="none" spc="0" normalizeH="0" baseline="0" noProof="0" dirty="0">
                <a:ln>
                  <a:noFill/>
                </a:ln>
                <a:solidFill>
                  <a:srgbClr val="00B0F0"/>
                </a:solidFill>
                <a:effectLst/>
                <a:uLnTx/>
                <a:uFillTx/>
                <a:latin typeface="Times New Roman" pitchFamily="18" charset="0"/>
                <a:cs typeface="Times New Roman" panose="02020603050405020304" pitchFamily="18" charset="0"/>
              </a:rPr>
              <a:t>* Thái độ: </a:t>
            </a:r>
            <a:r>
              <a:rPr kumimoji="0" lang="en-US" sz="3200" b="1" i="0" u="none" strike="noStrike" kern="0" cap="none" spc="0" normalizeH="0" baseline="0" noProof="0" dirty="0">
                <a:ln>
                  <a:noFill/>
                </a:ln>
                <a:solidFill>
                  <a:srgbClr val="FF0000"/>
                </a:solidFill>
                <a:effectLst/>
                <a:uLnTx/>
                <a:uFillTx/>
                <a:latin typeface="Times New Roman" pitchFamily="18" charset="0"/>
                <a:cs typeface="Times New Roman" panose="02020603050405020304" pitchFamily="18" charset="0"/>
              </a:rPr>
              <a:t>Kiêu căng, coi  thường Rùa</a:t>
            </a:r>
            <a:r>
              <a:rPr kumimoji="0" lang="en-US" sz="3200" b="1" i="0" u="none" strike="noStrike" kern="0" cap="none" spc="0" normalizeH="0" baseline="0" noProof="0" dirty="0">
                <a:ln>
                  <a:noFill/>
                </a:ln>
                <a:solidFill>
                  <a:prstClr val="white"/>
                </a:solidFill>
                <a:effectLst/>
                <a:uLnTx/>
                <a:uFillTx/>
                <a:latin typeface="Times New Roman" pitchFamily="18" charset="0"/>
                <a:cs typeface="Times New Roman" panose="02020603050405020304" pitchFamily="18" charset="0"/>
              </a:rPr>
              <a:t>.</a:t>
            </a:r>
          </a:p>
        </p:txBody>
      </p:sp>
      <p:sp>
        <p:nvSpPr>
          <p:cNvPr id="20" name="Text Box 13"/>
          <p:cNvSpPr txBox="1">
            <a:spLocks noChangeArrowheads="1"/>
          </p:cNvSpPr>
          <p:nvPr/>
        </p:nvSpPr>
        <p:spPr bwMode="auto">
          <a:xfrm>
            <a:off x="316523" y="1415316"/>
            <a:ext cx="114944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lvl="0" defTabSz="914400" eaLnBrk="1" hangingPunct="1">
              <a:spcBef>
                <a:spcPct val="50000"/>
              </a:spcBef>
              <a:defRPr/>
            </a:pPr>
            <a:r>
              <a:rPr kumimoji="0" lang="en-US" sz="3200" b="1" i="0" u="none" strike="noStrike" kern="0" cap="none" spc="0" normalizeH="0" baseline="0" noProof="0" dirty="0" smtClean="0">
                <a:ln>
                  <a:noFill/>
                </a:ln>
                <a:effectLst/>
                <a:uLnTx/>
                <a:uFillTx/>
              </a:rPr>
              <a:t>Bài</a:t>
            </a:r>
            <a:r>
              <a:rPr kumimoji="0" lang="en-US" sz="3200" b="1" i="0" u="none" strike="noStrike" kern="0" cap="none" spc="0" normalizeH="0" noProof="0" dirty="0" smtClean="0">
                <a:ln>
                  <a:noFill/>
                </a:ln>
                <a:effectLst/>
                <a:uLnTx/>
                <a:uFillTx/>
              </a:rPr>
              <a:t> 1:</a:t>
            </a:r>
            <a:r>
              <a:rPr lang="en-US" sz="3200" i="1" kern="0" dirty="0"/>
              <a:t>Tìm các đại từ xưng hô và nhận xét về thái độ, tình cảm của nhân vật khi dùng mỗi đại từ trong đoạn văn sau</a:t>
            </a:r>
            <a:r>
              <a:rPr lang="en-US" sz="3200" i="1" kern="0" dirty="0" smtClean="0"/>
              <a:t>:</a:t>
            </a:r>
            <a:endParaRPr lang="en-US" sz="3200" i="1" kern="0" dirty="0"/>
          </a:p>
        </p:txBody>
      </p:sp>
      <p:sp>
        <p:nvSpPr>
          <p:cNvPr id="21" name="Text Box 9"/>
          <p:cNvSpPr txBox="1">
            <a:spLocks noChangeArrowheads="1"/>
          </p:cNvSpPr>
          <p:nvPr/>
        </p:nvSpPr>
        <p:spPr bwMode="auto">
          <a:xfrm>
            <a:off x="322766" y="5533637"/>
            <a:ext cx="116406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2000" b="1">
                <a:solidFill>
                  <a:schemeClr val="tx1"/>
                </a:solidFill>
                <a:latin typeface="Times New Roman" pitchFamily="18" charset="0"/>
              </a:defRPr>
            </a:lvl1pPr>
            <a:lvl2pPr marL="742950" indent="-285750" algn="l" eaLnBrk="0" hangingPunct="0">
              <a:defRPr sz="2000" b="1">
                <a:solidFill>
                  <a:schemeClr val="tx1"/>
                </a:solidFill>
                <a:latin typeface="Times New Roman" pitchFamily="18" charset="0"/>
              </a:defRPr>
            </a:lvl2pPr>
            <a:lvl3pPr marL="1143000" indent="-228600" algn="l" eaLnBrk="0" hangingPunct="0">
              <a:defRPr sz="2000" b="1">
                <a:solidFill>
                  <a:schemeClr val="tx1"/>
                </a:solidFill>
                <a:latin typeface="Times New Roman" pitchFamily="18" charset="0"/>
              </a:defRPr>
            </a:lvl3pPr>
            <a:lvl4pPr marL="1600200" indent="-228600" algn="l" eaLnBrk="0" hangingPunct="0">
              <a:defRPr sz="2000" b="1">
                <a:solidFill>
                  <a:schemeClr val="tx1"/>
                </a:solidFill>
                <a:latin typeface="Times New Roman" pitchFamily="18" charset="0"/>
              </a:defRPr>
            </a:lvl4pPr>
            <a:lvl5pPr marL="2057400" indent="-228600" algn="l"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en-US" sz="3200" b="1" i="0" u="none" strike="noStrike" kern="0" cap="none" spc="0" normalizeH="0" baseline="0" noProof="0" dirty="0">
                <a:ln>
                  <a:noFill/>
                </a:ln>
                <a:solidFill>
                  <a:srgbClr val="00B0F0"/>
                </a:solidFill>
                <a:effectLst/>
                <a:uLnTx/>
                <a:uFillTx/>
                <a:latin typeface="Times New Roman" pitchFamily="18" charset="0"/>
              </a:rPr>
              <a:t>Bài 2</a:t>
            </a:r>
            <a:r>
              <a:rPr kumimoji="0" lang="en-US" sz="3200" b="0" i="0" u="none" strike="noStrike" kern="0" cap="none" spc="0" normalizeH="0" baseline="0" noProof="0" dirty="0">
                <a:ln>
                  <a:noFill/>
                </a:ln>
                <a:solidFill>
                  <a:srgbClr val="00B0F0"/>
                </a:solidFill>
                <a:effectLst/>
                <a:uLnTx/>
                <a:uFillTx/>
                <a:latin typeface="Times New Roman" pitchFamily="18" charset="0"/>
              </a:rPr>
              <a:t>: </a:t>
            </a:r>
            <a:r>
              <a:rPr kumimoji="0" lang="en-US" sz="3200" b="1" i="0" u="none" strike="noStrike" kern="0" cap="none" spc="0" normalizeH="0" baseline="0" noProof="0" dirty="0">
                <a:ln>
                  <a:noFill/>
                </a:ln>
                <a:solidFill>
                  <a:srgbClr val="00B0F0"/>
                </a:solidFill>
                <a:effectLst/>
                <a:uLnTx/>
                <a:uFillTx/>
                <a:latin typeface="Times New Roman" pitchFamily="18" charset="0"/>
              </a:rPr>
              <a:t>Chọn các đại từ xưng hô </a:t>
            </a:r>
            <a:r>
              <a:rPr kumimoji="0" lang="en-US" sz="3200" b="1" i="1" u="none" strike="noStrike" kern="0" cap="none" spc="0" normalizeH="0" baseline="0" noProof="0" dirty="0">
                <a:ln>
                  <a:noFill/>
                </a:ln>
                <a:solidFill>
                  <a:srgbClr val="FF0000"/>
                </a:solidFill>
                <a:effectLst/>
                <a:uLnTx/>
                <a:uFillTx/>
                <a:latin typeface="Times New Roman" pitchFamily="18" charset="0"/>
              </a:rPr>
              <a:t>tôi, nó, chúng ta</a:t>
            </a:r>
            <a:r>
              <a:rPr kumimoji="0" lang="en-US" sz="3200" b="1" i="0" u="none" strike="noStrike" kern="0" cap="none" spc="0" normalizeH="0" baseline="0" noProof="0" dirty="0">
                <a:ln>
                  <a:noFill/>
                </a:ln>
                <a:solidFill>
                  <a:srgbClr val="FF0000"/>
                </a:solidFill>
                <a:effectLst/>
                <a:uLnTx/>
                <a:uFillTx/>
                <a:latin typeface="Times New Roman" pitchFamily="18" charset="0"/>
              </a:rPr>
              <a:t> </a:t>
            </a:r>
            <a:r>
              <a:rPr kumimoji="0" lang="en-US" sz="3200" b="1" i="0" u="none" strike="noStrike" kern="0" cap="none" spc="0" normalizeH="0" baseline="0" noProof="0" dirty="0">
                <a:ln>
                  <a:noFill/>
                </a:ln>
                <a:solidFill>
                  <a:srgbClr val="00B0F0"/>
                </a:solidFill>
                <a:effectLst/>
                <a:uLnTx/>
                <a:uFillTx/>
                <a:latin typeface="Times New Roman" pitchFamily="18" charset="0"/>
              </a:rPr>
              <a:t>thích hợp với mỗi ô trống :</a:t>
            </a:r>
          </a:p>
        </p:txBody>
      </p:sp>
    </p:spTree>
    <p:extLst>
      <p:ext uri="{BB962C8B-B14F-4D97-AF65-F5344CB8AC3E}">
        <p14:creationId xmlns:p14="http://schemas.microsoft.com/office/powerpoint/2010/main" val="69926788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3831397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2912</TotalTime>
  <Words>1744</Words>
  <Application>Microsoft Office PowerPoint</Application>
  <PresentationFormat>Widescreen</PresentationFormat>
  <Paragraphs>139</Paragraphs>
  <Slides>16</Slides>
  <Notes>2</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VNPC</cp:lastModifiedBy>
  <cp:revision>230</cp:revision>
  <cp:lastPrinted>2021-04-23T05:03:08Z</cp:lastPrinted>
  <dcterms:created xsi:type="dcterms:W3CDTF">2019-10-29T03:07:07Z</dcterms:created>
  <dcterms:modified xsi:type="dcterms:W3CDTF">2023-11-12T13:22:31Z</dcterms:modified>
</cp:coreProperties>
</file>