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4"/>
  </p:notesMasterIdLst>
  <p:sldIdLst>
    <p:sldId id="1026" r:id="rId2"/>
    <p:sldId id="1027" r:id="rId3"/>
    <p:sldId id="1030" r:id="rId4"/>
    <p:sldId id="1028" r:id="rId5"/>
    <p:sldId id="270" r:id="rId6"/>
    <p:sldId id="1032" r:id="rId7"/>
    <p:sldId id="342" r:id="rId8"/>
    <p:sldId id="281" r:id="rId9"/>
    <p:sldId id="271" r:id="rId10"/>
    <p:sldId id="286" r:id="rId11"/>
    <p:sldId id="278" r:id="rId12"/>
    <p:sldId id="332" r:id="rId13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00FF"/>
    <a:srgbClr val="FF3300"/>
    <a:srgbClr val="FFFFFF"/>
    <a:srgbClr val="CC0066"/>
    <a:srgbClr val="F3C3F0"/>
    <a:srgbClr val="99FF66"/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32" autoAdjust="0"/>
    <p:restoredTop sz="93594" autoAdjust="0"/>
  </p:normalViewPr>
  <p:slideViewPr>
    <p:cSldViewPr>
      <p:cViewPr varScale="1">
        <p:scale>
          <a:sx n="68" d="100"/>
          <a:sy n="68" d="100"/>
        </p:scale>
        <p:origin x="732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91306D6-B8E8-4E58-B15C-020E65A7B18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9B454C-5880-4A29-8E8F-6E117BC00AFB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71AE9961-66CC-4839-889F-075DEA74A736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2E44621-ECFC-4709-ACE3-9BCE13BD948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7EDF067-AE20-438D-A08C-6021974D0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ED28E8-17BC-4AE5-8F60-2FC2A439855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35FA6BB-7430-45CC-9617-8C79AF81B77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30788BB-E09D-4D4F-8E7E-5411345D4A7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>
            <a:extLst>
              <a:ext uri="{FF2B5EF4-FFF2-40B4-BE49-F238E27FC236}">
                <a16:creationId xmlns:a16="http://schemas.microsoft.com/office/drawing/2014/main" id="{F2B89248-B453-40EB-9D40-70D0AAB8A1D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Notes Placeholder 2">
            <a:extLst>
              <a:ext uri="{FF2B5EF4-FFF2-40B4-BE49-F238E27FC236}">
                <a16:creationId xmlns:a16="http://schemas.microsoft.com/office/drawing/2014/main" id="{BB5B04DD-2E1A-41D8-B797-4E7369447DD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388" name="Slide Number Placeholder 3">
            <a:extLst>
              <a:ext uri="{FF2B5EF4-FFF2-40B4-BE49-F238E27FC236}">
                <a16:creationId xmlns:a16="http://schemas.microsoft.com/office/drawing/2014/main" id="{7CB36A36-4508-4661-86ED-01992B63FE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84B841F-D5BC-4092-9CC4-50A295AC6196}" type="slidenum">
              <a:rPr lang="en-US" altLang="en-US" smtClean="0"/>
              <a:pPr/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Google Shape;442;p17:notes">
            <a:extLst>
              <a:ext uri="{FF2B5EF4-FFF2-40B4-BE49-F238E27FC236}">
                <a16:creationId xmlns:a16="http://schemas.microsoft.com/office/drawing/2014/main" id="{5FC57A8D-60E9-4CD4-BB40-B68764B68FE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914400" y="3300413"/>
            <a:ext cx="7315200" cy="2700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4035" name="Google Shape;443;p17:notes">
            <a:extLst>
              <a:ext uri="{FF2B5EF4-FFF2-40B4-BE49-F238E27FC236}">
                <a16:creationId xmlns:a16="http://schemas.microsoft.com/office/drawing/2014/main" id="{BAF88789-88B5-4C61-92B1-B85DC947ACD1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 bwMode="auto">
          <a:xfrm>
            <a:off x="2514600" y="857250"/>
            <a:ext cx="4114800" cy="2314575"/>
          </a:xfrm>
          <a:custGeom>
            <a:avLst/>
            <a:gdLst>
              <a:gd name="T0" fmla="*/ 0 w 120000"/>
              <a:gd name="T1" fmla="*/ 0 h 120000"/>
              <a:gd name="T2" fmla="*/ 2147483647 w 120000"/>
              <a:gd name="T3" fmla="*/ 0 h 120000"/>
              <a:gd name="T4" fmla="*/ 2147483647 w 120000"/>
              <a:gd name="T5" fmla="*/ 2147483647 h 120000"/>
              <a:gd name="T6" fmla="*/ 0 w 120000"/>
              <a:gd name="T7" fmla="*/ 2147483647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62539F-8FFB-413E-B6DC-DF613B378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79BDEF-A7A8-4843-9017-C8EBC593874C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921638-A637-4CDA-96AB-82833F40B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B4485F-907A-4B5F-A0BC-B54E15730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534DE6-8929-48A2-BBAA-3615773D657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0501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19347-F8EB-4F4B-A3BD-E62DA1DF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F6504-9C04-4C49-87B6-0DA9FD6D2425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7ED9C6-2D53-4671-AE95-B05BA7BD7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E10C8-B3AB-40BC-AF42-BD5FA0A6D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030FEE-770D-4DD8-8ED1-7A93D2D34D0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038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A823-04DC-4724-A5E5-5EB184D7A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9A7B5B-CE74-4CB8-9809-4CDF68BC6293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59732-7D0C-4625-8578-AFA6EB2CA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A97D0F-11D9-4344-BBFE-15D1AB65D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8CE47-1923-4FEC-A479-EE4B68E8F1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94481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17FCD-B373-468A-B1B7-0F3D1E9C59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D50CAB-318D-4617-A1D7-81A0946898B8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966A72-95DF-46C5-8812-E73D0F5B8E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B07D3-7900-499F-8467-1F40F92BA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C9A427-E927-48A4-B532-E767892ED7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576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99B3FE-65CB-4473-AF0F-B2955B8EE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B6D19-3FCF-45E5-B26C-DED02142C2B3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652755-DA1A-4378-8DCE-F7B83CA93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57319-110C-48A2-91BB-A64D326C7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8C033A-6F70-4BE4-B214-FDD7B62EFFB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71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1CD65F7-9E59-42E8-9115-B99D77BCCE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CE54A-5125-4086-877C-62B43906A8B5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DBECB45-F6CB-45DC-9316-135DA0FD5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19E21BA-2B2F-45B5-9617-3DF3249FE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4D7D1C-F431-4552-A954-88425FA8AB6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4919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CBDFEE-FC0C-4769-BBDA-FF5ECBD3F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0BDC95-4619-4255-A8BC-7E9F3A699D90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C35A1DDB-1BC8-40E9-87D8-DEA3A3806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DF972339-E360-447D-AFDC-A54855108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9C1AC-9A56-4B07-AB7E-B0F2449F1DE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580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6E2C3ED4-68FA-438B-BF8B-E1A442C0D5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2653E-0DFA-49FC-9A91-A45FBE52857D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F663455-9D76-4D70-9E2E-547F5C77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DBF2F4E-9A70-4DB1-9403-84978DCED3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F4EF9F-44D6-4AC3-A42C-FBE2BE2284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5979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5EC77B3F-4CE7-4B75-A12F-F77A79F70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E5D68-9CA4-467D-9452-43A138E83724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0DB2827F-36EA-4EDD-8584-3EF1879C73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51557BC-96CF-4601-B332-6388B1605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9CE644-CCFD-43F2-AD32-2A9220EDB4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395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87C806E6-7E98-4605-A607-BADF7B304C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97AF2-2D00-4915-8ED1-56218E133269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B693BA-6154-40FD-BD14-CF334D6FE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3D3AF-8D13-4073-9886-27B723C1E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44002-57D7-49C3-87FA-0692A51F29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3550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68220F-8558-49B6-826F-DCC66F815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B70526-16DB-4E38-8986-A8D2E06CB433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E27AA27-620D-4946-8484-2E331AC75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23AB78-65F9-4095-B9BD-00A9745E3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10907-AC84-4FDD-86EE-BA562B3C62C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536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C77024B2-3850-4296-94A5-22D1A9ED954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vi-VN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3B4DD3A1-E287-4684-8144-AA89F22BB8B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vi-VN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56FF6-ABF4-4912-9F2D-E3ED613147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BBB43A-5E98-4100-A761-52259D81472C}" type="datetimeFigureOut">
              <a:rPr lang="en-US"/>
              <a:pPr>
                <a:defRPr/>
              </a:pPr>
              <a:t>11/15/2023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8024B2-BD5D-47AB-8A5B-6C2585846A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EEE60E-3282-44B5-9880-CCDB30EBC6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1BE99363-4EA3-4044-8734-9AC31AE77BD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13" descr="H:\Pictures\Hinh Anh\Internet\hinh-nen-phong-canh-phan-3-2.jpg">
            <a:extLst>
              <a:ext uri="{FF2B5EF4-FFF2-40B4-BE49-F238E27FC236}">
                <a16:creationId xmlns:a16="http://schemas.microsoft.com/office/drawing/2014/main" id="{FC36EF7F-4520-40BD-8F05-4C1C85E0FF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lum contras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97" name="Group 94">
            <a:extLst>
              <a:ext uri="{FF2B5EF4-FFF2-40B4-BE49-F238E27FC236}">
                <a16:creationId xmlns:a16="http://schemas.microsoft.com/office/drawing/2014/main" id="{75EEFB75-A610-4FE7-A4B0-5D6F3B3D6B87}"/>
              </a:ext>
            </a:extLst>
          </p:cNvPr>
          <p:cNvGrpSpPr>
            <a:grpSpLocks/>
          </p:cNvGrpSpPr>
          <p:nvPr/>
        </p:nvGrpSpPr>
        <p:grpSpPr bwMode="auto">
          <a:xfrm>
            <a:off x="4648200" y="1219200"/>
            <a:ext cx="2667000" cy="1981200"/>
            <a:chOff x="2928" y="384"/>
            <a:chExt cx="1789" cy="1403"/>
          </a:xfrm>
        </p:grpSpPr>
        <p:sp>
          <p:nvSpPr>
            <p:cNvPr id="98" name="Oval 95">
              <a:extLst>
                <a:ext uri="{FF2B5EF4-FFF2-40B4-BE49-F238E27FC236}">
                  <a16:creationId xmlns:a16="http://schemas.microsoft.com/office/drawing/2014/main" id="{A22A58A9-A117-4423-8286-BE5479FA225F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361" y="638"/>
              <a:ext cx="937" cy="696"/>
            </a:xfrm>
            <a:prstGeom prst="ellipse">
              <a:avLst/>
            </a:prstGeom>
            <a:gradFill rotWithShape="0">
              <a:gsLst>
                <a:gs pos="0">
                  <a:srgbClr val="FF0000"/>
                </a:gs>
                <a:gs pos="100000">
                  <a:sysClr val="window" lastClr="FFFFFF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vi-VN" kern="0">
                <a:solidFill>
                  <a:prstClr val="black"/>
                </a:solidFill>
              </a:endParaRPr>
            </a:p>
          </p:txBody>
        </p:sp>
        <p:sp>
          <p:nvSpPr>
            <p:cNvPr id="99" name="Oval 96">
              <a:extLst>
                <a:ext uri="{FF2B5EF4-FFF2-40B4-BE49-F238E27FC236}">
                  <a16:creationId xmlns:a16="http://schemas.microsoft.com/office/drawing/2014/main" id="{E44A1566-48E0-4D1A-A1E0-B8712B4AF800}"/>
                </a:ext>
              </a:extLst>
            </p:cNvPr>
            <p:cNvSpPr>
              <a:spLocks noChangeArrowheads="1"/>
            </p:cNvSpPr>
            <p:nvPr/>
          </p:nvSpPr>
          <p:spPr bwMode="hidden">
            <a:xfrm>
              <a:off x="3722" y="893"/>
              <a:ext cx="182" cy="129"/>
            </a:xfrm>
            <a:prstGeom prst="ellipse">
              <a:avLst/>
            </a:prstGeom>
            <a:gradFill rotWithShape="0">
              <a:gsLst>
                <a:gs pos="0">
                  <a:srgbClr val="ED7D31"/>
                </a:gs>
                <a:gs pos="100000">
                  <a:srgbClr val="E7E6E6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vi-VN" altLang="vi-VN" kern="0">
                <a:solidFill>
                  <a:prstClr val="black"/>
                </a:solidFill>
              </a:endParaRPr>
            </a:p>
          </p:txBody>
        </p:sp>
        <p:sp>
          <p:nvSpPr>
            <p:cNvPr id="100" name="Freeform 97">
              <a:extLst>
                <a:ext uri="{FF2B5EF4-FFF2-40B4-BE49-F238E27FC236}">
                  <a16:creationId xmlns:a16="http://schemas.microsoft.com/office/drawing/2014/main" id="{AE6C22F4-C7C8-41A3-9184-998117AA9C20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3840" y="1098"/>
              <a:ext cx="556" cy="100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1" name="Freeform 98">
              <a:extLst>
                <a:ext uri="{FF2B5EF4-FFF2-40B4-BE49-F238E27FC236}">
                  <a16:creationId xmlns:a16="http://schemas.microsoft.com/office/drawing/2014/main" id="{91D13048-C7A9-4C55-BE6E-01259FB965C0}"/>
                </a:ext>
              </a:extLst>
            </p:cNvPr>
            <p:cNvSpPr>
              <a:spLocks/>
            </p:cNvSpPr>
            <p:nvPr/>
          </p:nvSpPr>
          <p:spPr bwMode="hidden">
            <a:xfrm rot="2711884">
              <a:off x="4251" y="1391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2" name="Freeform 99">
              <a:extLst>
                <a:ext uri="{FF2B5EF4-FFF2-40B4-BE49-F238E27FC236}">
                  <a16:creationId xmlns:a16="http://schemas.microsoft.com/office/drawing/2014/main" id="{CC19596D-A55E-4694-BFAE-9A1B0FD0EEA9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3878" y="1028"/>
              <a:ext cx="586" cy="111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3" name="Freeform 100">
              <a:extLst>
                <a:ext uri="{FF2B5EF4-FFF2-40B4-BE49-F238E27FC236}">
                  <a16:creationId xmlns:a16="http://schemas.microsoft.com/office/drawing/2014/main" id="{EE4FF446-B49D-4EDF-8FE7-36E72320DA45}"/>
                </a:ext>
              </a:extLst>
            </p:cNvPr>
            <p:cNvSpPr>
              <a:spLocks/>
            </p:cNvSpPr>
            <p:nvPr/>
          </p:nvSpPr>
          <p:spPr bwMode="hidden">
            <a:xfrm rot="2104081">
              <a:off x="4359" y="1282"/>
              <a:ext cx="315" cy="174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1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4" name="Freeform 101">
              <a:extLst>
                <a:ext uri="{FF2B5EF4-FFF2-40B4-BE49-F238E27FC236}">
                  <a16:creationId xmlns:a16="http://schemas.microsoft.com/office/drawing/2014/main" id="{BE384623-4D7E-4861-A61D-1ED131AF2846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3889" y="967"/>
              <a:ext cx="560" cy="9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5" name="Freeform 102">
              <a:extLst>
                <a:ext uri="{FF2B5EF4-FFF2-40B4-BE49-F238E27FC236}">
                  <a16:creationId xmlns:a16="http://schemas.microsoft.com/office/drawing/2014/main" id="{2F33FDBC-5F93-47CD-BF69-95322E4A3379}"/>
                </a:ext>
              </a:extLst>
            </p:cNvPr>
            <p:cNvSpPr>
              <a:spLocks/>
            </p:cNvSpPr>
            <p:nvPr/>
          </p:nvSpPr>
          <p:spPr bwMode="hidden">
            <a:xfrm rot="1582915">
              <a:off x="4388" y="1157"/>
              <a:ext cx="301" cy="15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2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6" name="Freeform 103">
              <a:extLst>
                <a:ext uri="{FF2B5EF4-FFF2-40B4-BE49-F238E27FC236}">
                  <a16:creationId xmlns:a16="http://schemas.microsoft.com/office/drawing/2014/main" id="{D9A56FC2-0AF1-4E83-8EF7-698A2B6A1924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3897" y="903"/>
              <a:ext cx="542" cy="10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7" name="Freeform 104">
              <a:extLst>
                <a:ext uri="{FF2B5EF4-FFF2-40B4-BE49-F238E27FC236}">
                  <a16:creationId xmlns:a16="http://schemas.microsoft.com/office/drawing/2014/main" id="{E92F2C1F-CD5E-48CF-9635-805902A3327E}"/>
                </a:ext>
              </a:extLst>
            </p:cNvPr>
            <p:cNvSpPr>
              <a:spLocks/>
            </p:cNvSpPr>
            <p:nvPr/>
          </p:nvSpPr>
          <p:spPr bwMode="hidden">
            <a:xfrm rot="1080363">
              <a:off x="4405" y="1033"/>
              <a:ext cx="291" cy="17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2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1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8" name="Freeform 105">
              <a:extLst>
                <a:ext uri="{FF2B5EF4-FFF2-40B4-BE49-F238E27FC236}">
                  <a16:creationId xmlns:a16="http://schemas.microsoft.com/office/drawing/2014/main" id="{47E0DF2B-1845-4BA5-90DF-2B70CFC331C6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3908" y="833"/>
              <a:ext cx="499" cy="100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09" name="Freeform 106">
              <a:extLst>
                <a:ext uri="{FF2B5EF4-FFF2-40B4-BE49-F238E27FC236}">
                  <a16:creationId xmlns:a16="http://schemas.microsoft.com/office/drawing/2014/main" id="{B7338B3B-FB8D-439D-A8F9-D50CB369BAA0}"/>
                </a:ext>
              </a:extLst>
            </p:cNvPr>
            <p:cNvSpPr>
              <a:spLocks/>
            </p:cNvSpPr>
            <p:nvPr/>
          </p:nvSpPr>
          <p:spPr bwMode="hidden">
            <a:xfrm rot="463793">
              <a:off x="4396" y="887"/>
              <a:ext cx="263" cy="157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0" name="Freeform 107">
              <a:extLst>
                <a:ext uri="{FF2B5EF4-FFF2-40B4-BE49-F238E27FC236}">
                  <a16:creationId xmlns:a16="http://schemas.microsoft.com/office/drawing/2014/main" id="{93B32203-E3BB-4320-A338-45540CD968FA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3916" y="791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1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1" name="Freeform 108">
              <a:extLst>
                <a:ext uri="{FF2B5EF4-FFF2-40B4-BE49-F238E27FC236}">
                  <a16:creationId xmlns:a16="http://schemas.microsoft.com/office/drawing/2014/main" id="{30702574-A78E-4E70-B5D9-7A9DF40BA06E}"/>
                </a:ext>
              </a:extLst>
            </p:cNvPr>
            <p:cNvSpPr>
              <a:spLocks/>
            </p:cNvSpPr>
            <p:nvPr/>
          </p:nvSpPr>
          <p:spPr bwMode="hidden">
            <a:xfrm rot="-84182">
              <a:off x="4367" y="785"/>
              <a:ext cx="24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2" name="Freeform 109">
              <a:extLst>
                <a:ext uri="{FF2B5EF4-FFF2-40B4-BE49-F238E27FC236}">
                  <a16:creationId xmlns:a16="http://schemas.microsoft.com/office/drawing/2014/main" id="{C116FB77-E1C5-4036-843B-943AC6D68049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3901" y="740"/>
              <a:ext cx="397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3" name="Freeform 110">
              <a:extLst>
                <a:ext uri="{FF2B5EF4-FFF2-40B4-BE49-F238E27FC236}">
                  <a16:creationId xmlns:a16="http://schemas.microsoft.com/office/drawing/2014/main" id="{4AB5A3DB-6DA2-484F-804E-7F1765E15006}"/>
                </a:ext>
              </a:extLst>
            </p:cNvPr>
            <p:cNvSpPr>
              <a:spLocks/>
            </p:cNvSpPr>
            <p:nvPr/>
          </p:nvSpPr>
          <p:spPr bwMode="hidden">
            <a:xfrm rot="-802576">
              <a:off x="4295" y="672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4" name="Freeform 111">
              <a:extLst>
                <a:ext uri="{FF2B5EF4-FFF2-40B4-BE49-F238E27FC236}">
                  <a16:creationId xmlns:a16="http://schemas.microsoft.com/office/drawing/2014/main" id="{D32519DB-4539-40F4-B4AB-9BB13A56EE67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234" y="1138"/>
              <a:ext cx="555" cy="100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5" name="Freeform 112">
              <a:extLst>
                <a:ext uri="{FF2B5EF4-FFF2-40B4-BE49-F238E27FC236}">
                  <a16:creationId xmlns:a16="http://schemas.microsoft.com/office/drawing/2014/main" id="{2FAA1E6A-A925-4E6B-8973-69FDCB8F1661}"/>
                </a:ext>
              </a:extLst>
            </p:cNvPr>
            <p:cNvSpPr>
              <a:spLocks/>
            </p:cNvSpPr>
            <p:nvPr/>
          </p:nvSpPr>
          <p:spPr bwMode="hidden">
            <a:xfrm rot="18888116" flipH="1">
              <a:off x="3087" y="1433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6" name="Freeform 113">
              <a:extLst>
                <a:ext uri="{FF2B5EF4-FFF2-40B4-BE49-F238E27FC236}">
                  <a16:creationId xmlns:a16="http://schemas.microsoft.com/office/drawing/2014/main" id="{B1B41A59-6337-4F48-A4B7-7E57BB5B329B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3160" y="1086"/>
              <a:ext cx="586" cy="111"/>
            </a:xfrm>
            <a:custGeom>
              <a:avLst/>
              <a:gdLst>
                <a:gd name="T0" fmla="*/ 0 w 2736"/>
                <a:gd name="T1" fmla="*/ 1 h 504"/>
                <a:gd name="T2" fmla="*/ 2 w 2736"/>
                <a:gd name="T3" fmla="*/ 0 h 504"/>
                <a:gd name="T4" fmla="*/ 4 w 2736"/>
                <a:gd name="T5" fmla="*/ 0 h 504"/>
                <a:gd name="T6" fmla="*/ 6 w 2736"/>
                <a:gd name="T7" fmla="*/ 0 h 504"/>
                <a:gd name="T8" fmla="*/ 6 w 2736"/>
                <a:gd name="T9" fmla="*/ 0 h 504"/>
                <a:gd name="T10" fmla="*/ 4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7" name="Freeform 114">
              <a:extLst>
                <a:ext uri="{FF2B5EF4-FFF2-40B4-BE49-F238E27FC236}">
                  <a16:creationId xmlns:a16="http://schemas.microsoft.com/office/drawing/2014/main" id="{AAC61A49-4413-462D-A3BA-93F03B5B2A88}"/>
                </a:ext>
              </a:extLst>
            </p:cNvPr>
            <p:cNvSpPr>
              <a:spLocks/>
            </p:cNvSpPr>
            <p:nvPr/>
          </p:nvSpPr>
          <p:spPr bwMode="hidden">
            <a:xfrm rot="19495919" flipH="1">
              <a:off x="2950" y="1338"/>
              <a:ext cx="314" cy="172"/>
            </a:xfrm>
            <a:custGeom>
              <a:avLst/>
              <a:gdLst>
                <a:gd name="T0" fmla="*/ 0 w 1769"/>
                <a:gd name="T1" fmla="*/ 0 h 791"/>
                <a:gd name="T2" fmla="*/ 1 w 1769"/>
                <a:gd name="T3" fmla="*/ 0 h 791"/>
                <a:gd name="T4" fmla="*/ 1 w 1769"/>
                <a:gd name="T5" fmla="*/ 0 h 791"/>
                <a:gd name="T6" fmla="*/ 2 w 1769"/>
                <a:gd name="T7" fmla="*/ 1 h 791"/>
                <a:gd name="T8" fmla="*/ 2 w 1769"/>
                <a:gd name="T9" fmla="*/ 2 h 791"/>
                <a:gd name="T10" fmla="*/ 2 w 1769"/>
                <a:gd name="T11" fmla="*/ 2 h 791"/>
                <a:gd name="T12" fmla="*/ 2 w 1769"/>
                <a:gd name="T13" fmla="*/ 2 h 791"/>
                <a:gd name="T14" fmla="*/ 1 w 1769"/>
                <a:gd name="T15" fmla="*/ 1 h 791"/>
                <a:gd name="T16" fmla="*/ 1 w 1769"/>
                <a:gd name="T17" fmla="*/ 1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8" name="Freeform 115">
              <a:extLst>
                <a:ext uri="{FF2B5EF4-FFF2-40B4-BE49-F238E27FC236}">
                  <a16:creationId xmlns:a16="http://schemas.microsoft.com/office/drawing/2014/main" id="{216432DA-E9B1-4B58-91E1-DDF32BDACE9D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3175" y="1025"/>
              <a:ext cx="561" cy="9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19" name="Freeform 116">
              <a:extLst>
                <a:ext uri="{FF2B5EF4-FFF2-40B4-BE49-F238E27FC236}">
                  <a16:creationId xmlns:a16="http://schemas.microsoft.com/office/drawing/2014/main" id="{856FF5E1-1D4E-43C9-B3EB-008D4369E697}"/>
                </a:ext>
              </a:extLst>
            </p:cNvPr>
            <p:cNvSpPr>
              <a:spLocks/>
            </p:cNvSpPr>
            <p:nvPr/>
          </p:nvSpPr>
          <p:spPr bwMode="hidden">
            <a:xfrm rot="20017085" flipH="1">
              <a:off x="2935" y="1215"/>
              <a:ext cx="296" cy="15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2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0" name="Freeform 117">
              <a:extLst>
                <a:ext uri="{FF2B5EF4-FFF2-40B4-BE49-F238E27FC236}">
                  <a16:creationId xmlns:a16="http://schemas.microsoft.com/office/drawing/2014/main" id="{7D5191AA-8FFE-4B87-8647-D015282FC58F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3185" y="961"/>
              <a:ext cx="542" cy="108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1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1" name="Freeform 118">
              <a:extLst>
                <a:ext uri="{FF2B5EF4-FFF2-40B4-BE49-F238E27FC236}">
                  <a16:creationId xmlns:a16="http://schemas.microsoft.com/office/drawing/2014/main" id="{D754291B-38CD-4ED5-B8F5-6E91BE84CBA1}"/>
                </a:ext>
              </a:extLst>
            </p:cNvPr>
            <p:cNvSpPr>
              <a:spLocks/>
            </p:cNvSpPr>
            <p:nvPr/>
          </p:nvSpPr>
          <p:spPr bwMode="hidden">
            <a:xfrm rot="20519637" flipH="1">
              <a:off x="2928" y="1090"/>
              <a:ext cx="291" cy="17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2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1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2" name="Freeform 119">
              <a:extLst>
                <a:ext uri="{FF2B5EF4-FFF2-40B4-BE49-F238E27FC236}">
                  <a16:creationId xmlns:a16="http://schemas.microsoft.com/office/drawing/2014/main" id="{43364D74-EC8F-4A0A-B9D0-39C22859B517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3217" y="889"/>
              <a:ext cx="499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3" name="Freeform 120">
              <a:extLst>
                <a:ext uri="{FF2B5EF4-FFF2-40B4-BE49-F238E27FC236}">
                  <a16:creationId xmlns:a16="http://schemas.microsoft.com/office/drawing/2014/main" id="{62120416-6569-4807-A745-811414140475}"/>
                </a:ext>
              </a:extLst>
            </p:cNvPr>
            <p:cNvSpPr>
              <a:spLocks/>
            </p:cNvSpPr>
            <p:nvPr/>
          </p:nvSpPr>
          <p:spPr bwMode="hidden">
            <a:xfrm rot="21136207" flipH="1">
              <a:off x="2959" y="943"/>
              <a:ext cx="268" cy="16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4" name="Freeform 121">
              <a:extLst>
                <a:ext uri="{FF2B5EF4-FFF2-40B4-BE49-F238E27FC236}">
                  <a16:creationId xmlns:a16="http://schemas.microsoft.com/office/drawing/2014/main" id="{A9AF5BF6-79C5-4C50-BCC5-D1101833E817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254" y="848"/>
              <a:ext cx="454" cy="71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1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5" name="Freeform 122">
              <a:extLst>
                <a:ext uri="{FF2B5EF4-FFF2-40B4-BE49-F238E27FC236}">
                  <a16:creationId xmlns:a16="http://schemas.microsoft.com/office/drawing/2014/main" id="{7BA12D2F-F587-4C7E-97E8-66703787216A}"/>
                </a:ext>
              </a:extLst>
            </p:cNvPr>
            <p:cNvSpPr>
              <a:spLocks/>
            </p:cNvSpPr>
            <p:nvPr/>
          </p:nvSpPr>
          <p:spPr bwMode="hidden">
            <a:xfrm rot="84182" flipH="1">
              <a:off x="3013" y="842"/>
              <a:ext cx="244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6" name="Freeform 123">
              <a:extLst>
                <a:ext uri="{FF2B5EF4-FFF2-40B4-BE49-F238E27FC236}">
                  <a16:creationId xmlns:a16="http://schemas.microsoft.com/office/drawing/2014/main" id="{C8C6DDB9-B886-41DF-AAE2-E547427DA8DD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324" y="797"/>
              <a:ext cx="399" cy="7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7" name="Freeform 124">
              <a:extLst>
                <a:ext uri="{FF2B5EF4-FFF2-40B4-BE49-F238E27FC236}">
                  <a16:creationId xmlns:a16="http://schemas.microsoft.com/office/drawing/2014/main" id="{6FE03CC1-5AC1-4DA1-827F-D35E0490E60E}"/>
                </a:ext>
              </a:extLst>
            </p:cNvPr>
            <p:cNvSpPr>
              <a:spLocks/>
            </p:cNvSpPr>
            <p:nvPr/>
          </p:nvSpPr>
          <p:spPr bwMode="hidden">
            <a:xfrm rot="802576" flipH="1">
              <a:off x="3115" y="729"/>
              <a:ext cx="214" cy="10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8" name="Freeform 125">
              <a:extLst>
                <a:ext uri="{FF2B5EF4-FFF2-40B4-BE49-F238E27FC236}">
                  <a16:creationId xmlns:a16="http://schemas.microsoft.com/office/drawing/2014/main" id="{81561BB8-2AF2-43A1-A4CF-7B01899E8508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350" y="775"/>
              <a:ext cx="399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29" name="Freeform 126">
              <a:extLst>
                <a:ext uri="{FF2B5EF4-FFF2-40B4-BE49-F238E27FC236}">
                  <a16:creationId xmlns:a16="http://schemas.microsoft.com/office/drawing/2014/main" id="{55D9F834-2874-4ED8-A6EC-DFB1E9A48607}"/>
                </a:ext>
              </a:extLst>
            </p:cNvPr>
            <p:cNvSpPr>
              <a:spLocks/>
            </p:cNvSpPr>
            <p:nvPr/>
          </p:nvSpPr>
          <p:spPr bwMode="hidden">
            <a:xfrm rot="1277471" flipH="1">
              <a:off x="3151" y="665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0" name="Freeform 127">
              <a:extLst>
                <a:ext uri="{FF2B5EF4-FFF2-40B4-BE49-F238E27FC236}">
                  <a16:creationId xmlns:a16="http://schemas.microsoft.com/office/drawing/2014/main" id="{F8F42986-CF94-4160-9431-20BA892C81A5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394" y="745"/>
              <a:ext cx="395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1" name="Freeform 128">
              <a:extLst>
                <a:ext uri="{FF2B5EF4-FFF2-40B4-BE49-F238E27FC236}">
                  <a16:creationId xmlns:a16="http://schemas.microsoft.com/office/drawing/2014/main" id="{FAFD854D-7F21-4CB9-B9BC-AC3D9E5FFC87}"/>
                </a:ext>
              </a:extLst>
            </p:cNvPr>
            <p:cNvSpPr>
              <a:spLocks/>
            </p:cNvSpPr>
            <p:nvPr/>
          </p:nvSpPr>
          <p:spPr bwMode="hidden">
            <a:xfrm rot="2028410" flipH="1">
              <a:off x="3222" y="574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2" name="Freeform 129">
              <a:extLst>
                <a:ext uri="{FF2B5EF4-FFF2-40B4-BE49-F238E27FC236}">
                  <a16:creationId xmlns:a16="http://schemas.microsoft.com/office/drawing/2014/main" id="{E809DA98-7D34-42EE-B6A2-7C27CB5ED813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433" y="700"/>
              <a:ext cx="406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3" name="Freeform 130">
              <a:extLst>
                <a:ext uri="{FF2B5EF4-FFF2-40B4-BE49-F238E27FC236}">
                  <a16:creationId xmlns:a16="http://schemas.microsoft.com/office/drawing/2014/main" id="{3CF31E68-D473-4CBC-BEE5-F917FF1B3A5A}"/>
                </a:ext>
              </a:extLst>
            </p:cNvPr>
            <p:cNvSpPr>
              <a:spLocks/>
            </p:cNvSpPr>
            <p:nvPr/>
          </p:nvSpPr>
          <p:spPr bwMode="hidden">
            <a:xfrm rot="2664424" flipH="1">
              <a:off x="3290" y="481"/>
              <a:ext cx="217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4" name="Freeform 131">
              <a:extLst>
                <a:ext uri="{FF2B5EF4-FFF2-40B4-BE49-F238E27FC236}">
                  <a16:creationId xmlns:a16="http://schemas.microsoft.com/office/drawing/2014/main" id="{980012FE-D52A-4564-9233-6CA9082AB23B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519" y="684"/>
              <a:ext cx="353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5" name="Freeform 132">
              <a:extLst>
                <a:ext uri="{FF2B5EF4-FFF2-40B4-BE49-F238E27FC236}">
                  <a16:creationId xmlns:a16="http://schemas.microsoft.com/office/drawing/2014/main" id="{56C2CFE5-5F66-4433-9DEA-E4C1B3EC9FF8}"/>
                </a:ext>
              </a:extLst>
            </p:cNvPr>
            <p:cNvSpPr>
              <a:spLocks/>
            </p:cNvSpPr>
            <p:nvPr/>
          </p:nvSpPr>
          <p:spPr bwMode="hidden">
            <a:xfrm rot="3473776" flipH="1">
              <a:off x="3438" y="446"/>
              <a:ext cx="191" cy="11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6" name="Freeform 133">
              <a:extLst>
                <a:ext uri="{FF2B5EF4-FFF2-40B4-BE49-F238E27FC236}">
                  <a16:creationId xmlns:a16="http://schemas.microsoft.com/office/drawing/2014/main" id="{8B2E7B43-14DA-4D66-A223-32372F066F79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77" y="673"/>
              <a:ext cx="342" cy="6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7" name="Freeform 134">
              <a:extLst>
                <a:ext uri="{FF2B5EF4-FFF2-40B4-BE49-F238E27FC236}">
                  <a16:creationId xmlns:a16="http://schemas.microsoft.com/office/drawing/2014/main" id="{94AD276C-41F6-4EF4-B59B-1440AECA5C59}"/>
                </a:ext>
              </a:extLst>
            </p:cNvPr>
            <p:cNvSpPr>
              <a:spLocks/>
            </p:cNvSpPr>
            <p:nvPr/>
          </p:nvSpPr>
          <p:spPr bwMode="hidden">
            <a:xfrm rot="4126480" flipH="1">
              <a:off x="3540" y="422"/>
              <a:ext cx="183" cy="111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8" name="Freeform 135">
              <a:extLst>
                <a:ext uri="{FF2B5EF4-FFF2-40B4-BE49-F238E27FC236}">
                  <a16:creationId xmlns:a16="http://schemas.microsoft.com/office/drawing/2014/main" id="{F4DBD29D-8FA2-4A0A-92A6-87A2C4C7A82E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3864" y="706"/>
              <a:ext cx="398" cy="72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39" name="Freeform 136">
              <a:extLst>
                <a:ext uri="{FF2B5EF4-FFF2-40B4-BE49-F238E27FC236}">
                  <a16:creationId xmlns:a16="http://schemas.microsoft.com/office/drawing/2014/main" id="{6AF424DE-04B9-4DC9-906F-F99799CA4B62}"/>
                </a:ext>
              </a:extLst>
            </p:cNvPr>
            <p:cNvSpPr>
              <a:spLocks/>
            </p:cNvSpPr>
            <p:nvPr/>
          </p:nvSpPr>
          <p:spPr bwMode="hidden">
            <a:xfrm rot="-1325434">
              <a:off x="4246" y="592"/>
              <a:ext cx="214" cy="10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0" name="Freeform 137">
              <a:extLst>
                <a:ext uri="{FF2B5EF4-FFF2-40B4-BE49-F238E27FC236}">
                  <a16:creationId xmlns:a16="http://schemas.microsoft.com/office/drawing/2014/main" id="{2C6C680E-B545-4041-8C24-7D031BCD281A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3819" y="681"/>
              <a:ext cx="397" cy="70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1" name="Freeform 138">
              <a:extLst>
                <a:ext uri="{FF2B5EF4-FFF2-40B4-BE49-F238E27FC236}">
                  <a16:creationId xmlns:a16="http://schemas.microsoft.com/office/drawing/2014/main" id="{53ED0EE6-4D1E-424F-8BBF-B5137BC62A7B}"/>
                </a:ext>
              </a:extLst>
            </p:cNvPr>
            <p:cNvSpPr>
              <a:spLocks/>
            </p:cNvSpPr>
            <p:nvPr/>
          </p:nvSpPr>
          <p:spPr bwMode="hidden">
            <a:xfrm rot="-1921064">
              <a:off x="4181" y="518"/>
              <a:ext cx="214" cy="110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2" name="Freeform 139">
              <a:extLst>
                <a:ext uri="{FF2B5EF4-FFF2-40B4-BE49-F238E27FC236}">
                  <a16:creationId xmlns:a16="http://schemas.microsoft.com/office/drawing/2014/main" id="{20F0881F-5A2B-49C4-B513-3038CE1448BF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2" y="689"/>
              <a:ext cx="332" cy="49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3" name="Freeform 140">
              <a:extLst>
                <a:ext uri="{FF2B5EF4-FFF2-40B4-BE49-F238E27FC236}">
                  <a16:creationId xmlns:a16="http://schemas.microsoft.com/office/drawing/2014/main" id="{0FC2F235-D34D-4476-ACCA-152866AE4CE5}"/>
                </a:ext>
              </a:extLst>
            </p:cNvPr>
            <p:cNvSpPr>
              <a:spLocks/>
            </p:cNvSpPr>
            <p:nvPr/>
          </p:nvSpPr>
          <p:spPr bwMode="hidden">
            <a:xfrm rot="4578755" flipH="1">
              <a:off x="3637" y="451"/>
              <a:ext cx="181" cy="7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ysClr val="window" lastClr="FFFFFF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4" name="Freeform 141">
              <a:extLst>
                <a:ext uri="{FF2B5EF4-FFF2-40B4-BE49-F238E27FC236}">
                  <a16:creationId xmlns:a16="http://schemas.microsoft.com/office/drawing/2014/main" id="{92BB2A16-96AA-4201-BCAD-271A131BD751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715" y="675"/>
              <a:ext cx="343" cy="63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5" name="Freeform 142">
              <a:extLst>
                <a:ext uri="{FF2B5EF4-FFF2-40B4-BE49-F238E27FC236}">
                  <a16:creationId xmlns:a16="http://schemas.microsoft.com/office/drawing/2014/main" id="{FE843B55-CDC0-4387-89E0-88EF1021B7CB}"/>
                </a:ext>
              </a:extLst>
            </p:cNvPr>
            <p:cNvSpPr>
              <a:spLocks/>
            </p:cNvSpPr>
            <p:nvPr/>
          </p:nvSpPr>
          <p:spPr bwMode="hidden">
            <a:xfrm rot="-3857755">
              <a:off x="3927" y="432"/>
              <a:ext cx="182" cy="9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6" name="Freeform 143">
              <a:extLst>
                <a:ext uri="{FF2B5EF4-FFF2-40B4-BE49-F238E27FC236}">
                  <a16:creationId xmlns:a16="http://schemas.microsoft.com/office/drawing/2014/main" id="{D5A90497-EDED-4C39-AA7B-A797ED1FFD98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3758" y="671"/>
              <a:ext cx="373" cy="83"/>
            </a:xfrm>
            <a:custGeom>
              <a:avLst/>
              <a:gdLst>
                <a:gd name="T0" fmla="*/ 0 w 2736"/>
                <a:gd name="T1" fmla="*/ 1 h 504"/>
                <a:gd name="T2" fmla="*/ 0 w 2736"/>
                <a:gd name="T3" fmla="*/ 0 h 504"/>
                <a:gd name="T4" fmla="*/ 1 w 2736"/>
                <a:gd name="T5" fmla="*/ 0 h 504"/>
                <a:gd name="T6" fmla="*/ 1 w 2736"/>
                <a:gd name="T7" fmla="*/ 0 h 504"/>
                <a:gd name="T8" fmla="*/ 1 w 2736"/>
                <a:gd name="T9" fmla="*/ 0 h 504"/>
                <a:gd name="T10" fmla="*/ 1 w 2736"/>
                <a:gd name="T11" fmla="*/ 0 h 504"/>
                <a:gd name="T12" fmla="*/ 0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7" name="Freeform 144">
              <a:extLst>
                <a:ext uri="{FF2B5EF4-FFF2-40B4-BE49-F238E27FC236}">
                  <a16:creationId xmlns:a16="http://schemas.microsoft.com/office/drawing/2014/main" id="{DC15B7C7-855A-4176-B5BA-693A90A9C2DE}"/>
                </a:ext>
              </a:extLst>
            </p:cNvPr>
            <p:cNvSpPr>
              <a:spLocks/>
            </p:cNvSpPr>
            <p:nvPr/>
          </p:nvSpPr>
          <p:spPr bwMode="hidden">
            <a:xfrm rot="-2777260">
              <a:off x="4061" y="460"/>
              <a:ext cx="200" cy="13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1 h 791"/>
                <a:gd name="T10" fmla="*/ 0 w 1769"/>
                <a:gd name="T11" fmla="*/ 1 h 791"/>
                <a:gd name="T12" fmla="*/ 0 w 1769"/>
                <a:gd name="T13" fmla="*/ 1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8" name="Freeform 145">
              <a:extLst>
                <a:ext uri="{FF2B5EF4-FFF2-40B4-BE49-F238E27FC236}">
                  <a16:creationId xmlns:a16="http://schemas.microsoft.com/office/drawing/2014/main" id="{540FF239-6C2D-47A3-A161-1F895276BC28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695" y="685"/>
              <a:ext cx="308" cy="28"/>
            </a:xfrm>
            <a:custGeom>
              <a:avLst/>
              <a:gdLst>
                <a:gd name="T0" fmla="*/ 0 w 2736"/>
                <a:gd name="T1" fmla="*/ 0 h 504"/>
                <a:gd name="T2" fmla="*/ 0 w 2736"/>
                <a:gd name="T3" fmla="*/ 0 h 504"/>
                <a:gd name="T4" fmla="*/ 0 w 2736"/>
                <a:gd name="T5" fmla="*/ 0 h 504"/>
                <a:gd name="T6" fmla="*/ 0 w 2736"/>
                <a:gd name="T7" fmla="*/ 0 h 504"/>
                <a:gd name="T8" fmla="*/ 0 w 2736"/>
                <a:gd name="T9" fmla="*/ 0 h 504"/>
                <a:gd name="T10" fmla="*/ 0 w 2736"/>
                <a:gd name="T11" fmla="*/ 0 h 504"/>
                <a:gd name="T12" fmla="*/ 0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49" name="Freeform 146">
              <a:extLst>
                <a:ext uri="{FF2B5EF4-FFF2-40B4-BE49-F238E27FC236}">
                  <a16:creationId xmlns:a16="http://schemas.microsoft.com/office/drawing/2014/main" id="{C03C5AD4-4892-4082-93B7-F43F0F4F38B9}"/>
                </a:ext>
              </a:extLst>
            </p:cNvPr>
            <p:cNvSpPr>
              <a:spLocks/>
            </p:cNvSpPr>
            <p:nvPr/>
          </p:nvSpPr>
          <p:spPr bwMode="hidden">
            <a:xfrm rot="-4903748">
              <a:off x="3810" y="449"/>
              <a:ext cx="163" cy="43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0 w 1769"/>
                <a:gd name="T7" fmla="*/ 0 h 791"/>
                <a:gd name="T8" fmla="*/ 0 w 1769"/>
                <a:gd name="T9" fmla="*/ 0 h 791"/>
                <a:gd name="T10" fmla="*/ 0 w 1769"/>
                <a:gd name="T11" fmla="*/ 0 h 791"/>
                <a:gd name="T12" fmla="*/ 0 w 1769"/>
                <a:gd name="T13" fmla="*/ 0 h 791"/>
                <a:gd name="T14" fmla="*/ 0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0" name="Freeform 147">
              <a:extLst>
                <a:ext uri="{FF2B5EF4-FFF2-40B4-BE49-F238E27FC236}">
                  <a16:creationId xmlns:a16="http://schemas.microsoft.com/office/drawing/2014/main" id="{809F3E4C-248F-47B3-9CDA-0EF210A96193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281" y="1175"/>
              <a:ext cx="552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1" name="Freeform 148">
              <a:extLst>
                <a:ext uri="{FF2B5EF4-FFF2-40B4-BE49-F238E27FC236}">
                  <a16:creationId xmlns:a16="http://schemas.microsoft.com/office/drawing/2014/main" id="{38BBE92A-2011-4860-8A07-70B1E8E7D265}"/>
                </a:ext>
              </a:extLst>
            </p:cNvPr>
            <p:cNvSpPr>
              <a:spLocks/>
            </p:cNvSpPr>
            <p:nvPr/>
          </p:nvSpPr>
          <p:spPr bwMode="hidden">
            <a:xfrm rot="18335692" flipH="1">
              <a:off x="3186" y="1509"/>
              <a:ext cx="299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2" name="Freeform 149">
              <a:extLst>
                <a:ext uri="{FF2B5EF4-FFF2-40B4-BE49-F238E27FC236}">
                  <a16:creationId xmlns:a16="http://schemas.microsoft.com/office/drawing/2014/main" id="{24466886-4332-42FB-8FE4-66989B575E89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2" y="1208"/>
              <a:ext cx="515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3" name="Freeform 150">
              <a:extLst>
                <a:ext uri="{FF2B5EF4-FFF2-40B4-BE49-F238E27FC236}">
                  <a16:creationId xmlns:a16="http://schemas.microsoft.com/office/drawing/2014/main" id="{C688CA8F-EFAD-47D6-B7C0-6CF19936951E}"/>
                </a:ext>
              </a:extLst>
            </p:cNvPr>
            <p:cNvSpPr>
              <a:spLocks/>
            </p:cNvSpPr>
            <p:nvPr/>
          </p:nvSpPr>
          <p:spPr bwMode="hidden">
            <a:xfrm rot="17542885" flipH="1">
              <a:off x="3366" y="1550"/>
              <a:ext cx="272" cy="158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4" name="Freeform 151">
              <a:extLst>
                <a:ext uri="{FF2B5EF4-FFF2-40B4-BE49-F238E27FC236}">
                  <a16:creationId xmlns:a16="http://schemas.microsoft.com/office/drawing/2014/main" id="{CF890470-7AB2-4403-BF60-C87B18440CE3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452" y="1220"/>
              <a:ext cx="495" cy="9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2 w 2736"/>
                <a:gd name="T5" fmla="*/ 0 h 504"/>
                <a:gd name="T6" fmla="*/ 3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rgbClr val="ED7D3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5" name="Freeform 152">
              <a:extLst>
                <a:ext uri="{FF2B5EF4-FFF2-40B4-BE49-F238E27FC236}">
                  <a16:creationId xmlns:a16="http://schemas.microsoft.com/office/drawing/2014/main" id="{D9D6A34E-2246-4955-B530-FB90C07D3051}"/>
                </a:ext>
              </a:extLst>
            </p:cNvPr>
            <p:cNvSpPr>
              <a:spLocks/>
            </p:cNvSpPr>
            <p:nvPr/>
          </p:nvSpPr>
          <p:spPr bwMode="hidden">
            <a:xfrm rot="16870650" flipH="1">
              <a:off x="3525" y="1567"/>
              <a:ext cx="265" cy="142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6" name="Freeform 153">
              <a:extLst>
                <a:ext uri="{FF2B5EF4-FFF2-40B4-BE49-F238E27FC236}">
                  <a16:creationId xmlns:a16="http://schemas.microsoft.com/office/drawing/2014/main" id="{1D605AB9-7F1E-4CED-959C-BB9BC3F315B6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3801" y="1159"/>
              <a:ext cx="555" cy="101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5 w 2736"/>
                <a:gd name="T7" fmla="*/ 0 h 504"/>
                <a:gd name="T8" fmla="*/ 5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7" name="Freeform 154">
              <a:extLst>
                <a:ext uri="{FF2B5EF4-FFF2-40B4-BE49-F238E27FC236}">
                  <a16:creationId xmlns:a16="http://schemas.microsoft.com/office/drawing/2014/main" id="{BC0D9008-8867-44E6-BD74-D212F0622047}"/>
                </a:ext>
              </a:extLst>
            </p:cNvPr>
            <p:cNvSpPr>
              <a:spLocks/>
            </p:cNvSpPr>
            <p:nvPr/>
          </p:nvSpPr>
          <p:spPr bwMode="hidden">
            <a:xfrm rot="3144576">
              <a:off x="4165" y="1479"/>
              <a:ext cx="299" cy="164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1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8" name="Freeform 155">
              <a:extLst>
                <a:ext uri="{FF2B5EF4-FFF2-40B4-BE49-F238E27FC236}">
                  <a16:creationId xmlns:a16="http://schemas.microsoft.com/office/drawing/2014/main" id="{CE21052C-8165-46D4-8F05-E08D0901BEC7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3762" y="1196"/>
              <a:ext cx="533" cy="97"/>
            </a:xfrm>
            <a:custGeom>
              <a:avLst/>
              <a:gdLst>
                <a:gd name="T0" fmla="*/ 0 w 2736"/>
                <a:gd name="T1" fmla="*/ 1 h 504"/>
                <a:gd name="T2" fmla="*/ 1 w 2736"/>
                <a:gd name="T3" fmla="*/ 0 h 504"/>
                <a:gd name="T4" fmla="*/ 3 w 2736"/>
                <a:gd name="T5" fmla="*/ 0 h 504"/>
                <a:gd name="T6" fmla="*/ 4 w 2736"/>
                <a:gd name="T7" fmla="*/ 0 h 504"/>
                <a:gd name="T8" fmla="*/ 4 w 2736"/>
                <a:gd name="T9" fmla="*/ 0 h 504"/>
                <a:gd name="T10" fmla="*/ 3 w 2736"/>
                <a:gd name="T11" fmla="*/ 0 h 504"/>
                <a:gd name="T12" fmla="*/ 1 w 2736"/>
                <a:gd name="T13" fmla="*/ 0 h 504"/>
                <a:gd name="T14" fmla="*/ 0 w 2736"/>
                <a:gd name="T15" fmla="*/ 1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59" name="Freeform 156">
              <a:extLst>
                <a:ext uri="{FF2B5EF4-FFF2-40B4-BE49-F238E27FC236}">
                  <a16:creationId xmlns:a16="http://schemas.microsoft.com/office/drawing/2014/main" id="{36F9C8E8-5539-4963-9222-BBB379241DB6}"/>
                </a:ext>
              </a:extLst>
            </p:cNvPr>
            <p:cNvSpPr>
              <a:spLocks/>
            </p:cNvSpPr>
            <p:nvPr/>
          </p:nvSpPr>
          <p:spPr bwMode="hidden">
            <a:xfrm rot="3745735">
              <a:off x="4046" y="1544"/>
              <a:ext cx="289" cy="149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1 h 791"/>
                <a:gd name="T8" fmla="*/ 1 w 1769"/>
                <a:gd name="T9" fmla="*/ 1 h 791"/>
                <a:gd name="T10" fmla="*/ 1 w 1769"/>
                <a:gd name="T11" fmla="*/ 1 h 791"/>
                <a:gd name="T12" fmla="*/ 1 w 1769"/>
                <a:gd name="T13" fmla="*/ 1 h 791"/>
                <a:gd name="T14" fmla="*/ 1 w 1769"/>
                <a:gd name="T15" fmla="*/ 1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0" name="Freeform 157">
              <a:extLst>
                <a:ext uri="{FF2B5EF4-FFF2-40B4-BE49-F238E27FC236}">
                  <a16:creationId xmlns:a16="http://schemas.microsoft.com/office/drawing/2014/main" id="{4491A6BE-EF78-4587-85D5-1490116E8AF8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706" y="1232"/>
              <a:ext cx="516" cy="80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4 w 2736"/>
                <a:gd name="T7" fmla="*/ 0 h 504"/>
                <a:gd name="T8" fmla="*/ 3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1" name="Freeform 158">
              <a:extLst>
                <a:ext uri="{FF2B5EF4-FFF2-40B4-BE49-F238E27FC236}">
                  <a16:creationId xmlns:a16="http://schemas.microsoft.com/office/drawing/2014/main" id="{398C97CC-AA3B-4B71-9404-500672E2CAAA}"/>
                </a:ext>
              </a:extLst>
            </p:cNvPr>
            <p:cNvSpPr>
              <a:spLocks/>
            </p:cNvSpPr>
            <p:nvPr/>
          </p:nvSpPr>
          <p:spPr bwMode="hidden">
            <a:xfrm rot="4286818">
              <a:off x="3921" y="1589"/>
              <a:ext cx="281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1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1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2" name="Freeform 159">
              <a:extLst>
                <a:ext uri="{FF2B5EF4-FFF2-40B4-BE49-F238E27FC236}">
                  <a16:creationId xmlns:a16="http://schemas.microsoft.com/office/drawing/2014/main" id="{3BC8E310-2392-435E-9DB4-C44EA235B535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665" y="1252"/>
              <a:ext cx="476" cy="80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3" name="Freeform 160">
              <a:extLst>
                <a:ext uri="{FF2B5EF4-FFF2-40B4-BE49-F238E27FC236}">
                  <a16:creationId xmlns:a16="http://schemas.microsoft.com/office/drawing/2014/main" id="{4072CF74-768E-44E4-A79D-815BFD75BC6C}"/>
                </a:ext>
              </a:extLst>
            </p:cNvPr>
            <p:cNvSpPr>
              <a:spLocks/>
            </p:cNvSpPr>
            <p:nvPr/>
          </p:nvSpPr>
          <p:spPr bwMode="hidden">
            <a:xfrm rot="4898956">
              <a:off x="3804" y="1581"/>
              <a:ext cx="255" cy="125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4" name="Freeform 161">
              <a:extLst>
                <a:ext uri="{FF2B5EF4-FFF2-40B4-BE49-F238E27FC236}">
                  <a16:creationId xmlns:a16="http://schemas.microsoft.com/office/drawing/2014/main" id="{8C22ECB7-BBD0-4EE3-B8A9-F99866A5F69C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573" y="1268"/>
              <a:ext cx="462" cy="61"/>
            </a:xfrm>
            <a:custGeom>
              <a:avLst/>
              <a:gdLst>
                <a:gd name="T0" fmla="*/ 0 w 2736"/>
                <a:gd name="T1" fmla="*/ 0 h 504"/>
                <a:gd name="T2" fmla="*/ 1 w 2736"/>
                <a:gd name="T3" fmla="*/ 0 h 504"/>
                <a:gd name="T4" fmla="*/ 2 w 2736"/>
                <a:gd name="T5" fmla="*/ 0 h 504"/>
                <a:gd name="T6" fmla="*/ 2 w 2736"/>
                <a:gd name="T7" fmla="*/ 0 h 504"/>
                <a:gd name="T8" fmla="*/ 2 w 2736"/>
                <a:gd name="T9" fmla="*/ 0 h 504"/>
                <a:gd name="T10" fmla="*/ 2 w 2736"/>
                <a:gd name="T11" fmla="*/ 0 h 504"/>
                <a:gd name="T12" fmla="*/ 1 w 2736"/>
                <a:gd name="T13" fmla="*/ 0 h 504"/>
                <a:gd name="T14" fmla="*/ 0 w 2736"/>
                <a:gd name="T15" fmla="*/ 0 h 50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36"/>
                <a:gd name="T25" fmla="*/ 0 h 504"/>
                <a:gd name="T26" fmla="*/ 2736 w 2736"/>
                <a:gd name="T27" fmla="*/ 504 h 504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36" h="504">
                  <a:moveTo>
                    <a:pt x="0" y="504"/>
                  </a:moveTo>
                  <a:cubicBezTo>
                    <a:pt x="24" y="488"/>
                    <a:pt x="568" y="248"/>
                    <a:pt x="864" y="168"/>
                  </a:cubicBezTo>
                  <a:cubicBezTo>
                    <a:pt x="1160" y="88"/>
                    <a:pt x="1464" y="48"/>
                    <a:pt x="1776" y="24"/>
                  </a:cubicBezTo>
                  <a:cubicBezTo>
                    <a:pt x="2088" y="0"/>
                    <a:pt x="2579" y="11"/>
                    <a:pt x="2736" y="24"/>
                  </a:cubicBezTo>
                  <a:lnTo>
                    <a:pt x="2720" y="103"/>
                  </a:lnTo>
                  <a:cubicBezTo>
                    <a:pt x="2558" y="116"/>
                    <a:pt x="2108" y="71"/>
                    <a:pt x="1764" y="103"/>
                  </a:cubicBezTo>
                  <a:cubicBezTo>
                    <a:pt x="1209" y="136"/>
                    <a:pt x="998" y="192"/>
                    <a:pt x="654" y="292"/>
                  </a:cubicBezTo>
                  <a:cubicBezTo>
                    <a:pt x="358" y="356"/>
                    <a:pt x="136" y="460"/>
                    <a:pt x="0" y="504"/>
                  </a:cubicBezTo>
                  <a:close/>
                </a:path>
              </a:pathLst>
            </a:custGeom>
            <a:gradFill rotWithShape="0">
              <a:gsLst>
                <a:gs pos="0">
                  <a:srgbClr val="ED7D31"/>
                </a:gs>
                <a:gs pos="100000">
                  <a:srgbClr val="954F7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5" name="Freeform 162">
              <a:extLst>
                <a:ext uri="{FF2B5EF4-FFF2-40B4-BE49-F238E27FC236}">
                  <a16:creationId xmlns:a16="http://schemas.microsoft.com/office/drawing/2014/main" id="{E897F972-04A2-4918-8D73-7DAC42A76B2D}"/>
                </a:ext>
              </a:extLst>
            </p:cNvPr>
            <p:cNvSpPr>
              <a:spLocks/>
            </p:cNvSpPr>
            <p:nvPr/>
          </p:nvSpPr>
          <p:spPr bwMode="hidden">
            <a:xfrm rot="5755659">
              <a:off x="3615" y="1599"/>
              <a:ext cx="254" cy="96"/>
            </a:xfrm>
            <a:custGeom>
              <a:avLst/>
              <a:gdLst>
                <a:gd name="T0" fmla="*/ 0 w 1769"/>
                <a:gd name="T1" fmla="*/ 0 h 791"/>
                <a:gd name="T2" fmla="*/ 0 w 1769"/>
                <a:gd name="T3" fmla="*/ 0 h 791"/>
                <a:gd name="T4" fmla="*/ 0 w 1769"/>
                <a:gd name="T5" fmla="*/ 0 h 791"/>
                <a:gd name="T6" fmla="*/ 1 w 1769"/>
                <a:gd name="T7" fmla="*/ 0 h 791"/>
                <a:gd name="T8" fmla="*/ 1 w 1769"/>
                <a:gd name="T9" fmla="*/ 0 h 791"/>
                <a:gd name="T10" fmla="*/ 1 w 1769"/>
                <a:gd name="T11" fmla="*/ 0 h 791"/>
                <a:gd name="T12" fmla="*/ 1 w 1769"/>
                <a:gd name="T13" fmla="*/ 0 h 791"/>
                <a:gd name="T14" fmla="*/ 1 w 1769"/>
                <a:gd name="T15" fmla="*/ 0 h 791"/>
                <a:gd name="T16" fmla="*/ 0 w 1769"/>
                <a:gd name="T17" fmla="*/ 0 h 791"/>
                <a:gd name="T18" fmla="*/ 0 w 1769"/>
                <a:gd name="T19" fmla="*/ 0 h 791"/>
                <a:gd name="T20" fmla="*/ 0 w 1769"/>
                <a:gd name="T21" fmla="*/ 0 h 791"/>
                <a:gd name="T22" fmla="*/ 0 w 1769"/>
                <a:gd name="T23" fmla="*/ 0 h 7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769"/>
                <a:gd name="T37" fmla="*/ 0 h 791"/>
                <a:gd name="T38" fmla="*/ 1769 w 1769"/>
                <a:gd name="T39" fmla="*/ 791 h 7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769" h="791">
                  <a:moveTo>
                    <a:pt x="5" y="8"/>
                  </a:moveTo>
                  <a:cubicBezTo>
                    <a:pt x="85" y="0"/>
                    <a:pt x="293" y="24"/>
                    <a:pt x="485" y="56"/>
                  </a:cubicBezTo>
                  <a:cubicBezTo>
                    <a:pt x="677" y="88"/>
                    <a:pt x="969" y="137"/>
                    <a:pt x="1157" y="200"/>
                  </a:cubicBezTo>
                  <a:cubicBezTo>
                    <a:pt x="1345" y="263"/>
                    <a:pt x="1511" y="364"/>
                    <a:pt x="1611" y="432"/>
                  </a:cubicBezTo>
                  <a:cubicBezTo>
                    <a:pt x="1711" y="500"/>
                    <a:pt x="1743" y="550"/>
                    <a:pt x="1756" y="609"/>
                  </a:cubicBezTo>
                  <a:cubicBezTo>
                    <a:pt x="1769" y="668"/>
                    <a:pt x="1717" y="783"/>
                    <a:pt x="1689" y="787"/>
                  </a:cubicBezTo>
                  <a:cubicBezTo>
                    <a:pt x="1661" y="791"/>
                    <a:pt x="1639" y="687"/>
                    <a:pt x="1589" y="632"/>
                  </a:cubicBezTo>
                  <a:cubicBezTo>
                    <a:pt x="1539" y="577"/>
                    <a:pt x="1469" y="510"/>
                    <a:pt x="1389" y="454"/>
                  </a:cubicBezTo>
                  <a:cubicBezTo>
                    <a:pt x="1309" y="398"/>
                    <a:pt x="1244" y="346"/>
                    <a:pt x="1109" y="296"/>
                  </a:cubicBezTo>
                  <a:cubicBezTo>
                    <a:pt x="974" y="246"/>
                    <a:pt x="766" y="189"/>
                    <a:pt x="581" y="152"/>
                  </a:cubicBezTo>
                  <a:cubicBezTo>
                    <a:pt x="396" y="115"/>
                    <a:pt x="96" y="100"/>
                    <a:pt x="0" y="76"/>
                  </a:cubicBezTo>
                  <a:lnTo>
                    <a:pt x="5" y="8"/>
                  </a:lnTo>
                  <a:close/>
                </a:path>
              </a:pathLst>
            </a:custGeom>
            <a:gradFill rotWithShape="0">
              <a:gsLst>
                <a:gs pos="0">
                  <a:srgbClr val="954F72"/>
                </a:gs>
                <a:gs pos="100000">
                  <a:sysClr val="window" lastClr="FFFFFF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6" name="Freeform 163">
              <a:extLst>
                <a:ext uri="{FF2B5EF4-FFF2-40B4-BE49-F238E27FC236}">
                  <a16:creationId xmlns:a16="http://schemas.microsoft.com/office/drawing/2014/main" id="{5DA22C39-EAAA-43B1-8AA3-AD45313E363F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53" y="1154"/>
              <a:ext cx="157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1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2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3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7" name="Arc 164">
              <a:extLst>
                <a:ext uri="{FF2B5EF4-FFF2-40B4-BE49-F238E27FC236}">
                  <a16:creationId xmlns:a16="http://schemas.microsoft.com/office/drawing/2014/main" id="{D6632B77-2A8C-4966-AA49-2E4D19B3752F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68" y="982"/>
              <a:ext cx="687" cy="745"/>
            </a:xfrm>
            <a:custGeom>
              <a:avLst/>
              <a:gdLst>
                <a:gd name="T0" fmla="*/ 0 w 21600"/>
                <a:gd name="T1" fmla="*/ 0 h 21602"/>
                <a:gd name="T2" fmla="*/ 0 w 21600"/>
                <a:gd name="T3" fmla="*/ 0 h 21602"/>
                <a:gd name="T4" fmla="*/ 0 w 21600"/>
                <a:gd name="T5" fmla="*/ 0 h 21602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2"/>
                <a:gd name="T11" fmla="*/ 21600 w 21600"/>
                <a:gd name="T12" fmla="*/ 21602 h 2160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2" fill="none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</a:path>
                <a:path w="21600" h="21602" stroke="0" extrusionOk="0">
                  <a:moveTo>
                    <a:pt x="5466" y="0"/>
                  </a:moveTo>
                  <a:cubicBezTo>
                    <a:pt x="14970" y="2486"/>
                    <a:pt x="21600" y="11073"/>
                    <a:pt x="21600" y="20897"/>
                  </a:cubicBezTo>
                  <a:cubicBezTo>
                    <a:pt x="21600" y="21132"/>
                    <a:pt x="21596" y="21367"/>
                    <a:pt x="21588" y="21601"/>
                  </a:cubicBezTo>
                  <a:lnTo>
                    <a:pt x="0" y="20897"/>
                  </a:lnTo>
                  <a:lnTo>
                    <a:pt x="5466" y="0"/>
                  </a:lnTo>
                  <a:close/>
                </a:path>
              </a:pathLst>
            </a:custGeom>
            <a:noFill/>
            <a:ln w="9525">
              <a:solidFill>
                <a:srgbClr val="954F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8" name="Arc 165">
              <a:extLst>
                <a:ext uri="{FF2B5EF4-FFF2-40B4-BE49-F238E27FC236}">
                  <a16:creationId xmlns:a16="http://schemas.microsoft.com/office/drawing/2014/main" id="{53D5AA34-15A7-4DA6-840D-A681C176421B}"/>
                </a:ext>
              </a:extLst>
            </p:cNvPr>
            <p:cNvSpPr>
              <a:spLocks/>
            </p:cNvSpPr>
            <p:nvPr/>
          </p:nvSpPr>
          <p:spPr bwMode="hidden">
            <a:xfrm flipV="1">
              <a:off x="3887" y="532"/>
              <a:ext cx="830" cy="661"/>
            </a:xfrm>
            <a:custGeom>
              <a:avLst/>
              <a:gdLst>
                <a:gd name="T0" fmla="*/ 0 w 36729"/>
                <a:gd name="T1" fmla="*/ 0 h 21600"/>
                <a:gd name="T2" fmla="*/ 0 w 36729"/>
                <a:gd name="T3" fmla="*/ 0 h 21600"/>
                <a:gd name="T4" fmla="*/ 0 w 36729"/>
                <a:gd name="T5" fmla="*/ 0 h 21600"/>
                <a:gd name="T6" fmla="*/ 0 60000 65536"/>
                <a:gd name="T7" fmla="*/ 0 60000 65536"/>
                <a:gd name="T8" fmla="*/ 0 60000 65536"/>
                <a:gd name="T9" fmla="*/ 0 w 36729"/>
                <a:gd name="T10" fmla="*/ 0 h 21600"/>
                <a:gd name="T11" fmla="*/ 36729 w 36729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729" h="21600" fill="none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</a:path>
                <a:path w="36729" h="21600" stroke="0" extrusionOk="0">
                  <a:moveTo>
                    <a:pt x="36729" y="10451"/>
                  </a:moveTo>
                  <a:cubicBezTo>
                    <a:pt x="32926" y="17330"/>
                    <a:pt x="25686" y="21599"/>
                    <a:pt x="17826" y="21600"/>
                  </a:cubicBezTo>
                  <a:cubicBezTo>
                    <a:pt x="10696" y="21600"/>
                    <a:pt x="4025" y="18081"/>
                    <a:pt x="-1" y="12197"/>
                  </a:cubicBezTo>
                  <a:lnTo>
                    <a:pt x="17826" y="0"/>
                  </a:lnTo>
                  <a:lnTo>
                    <a:pt x="36729" y="1045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69" name="Arc 166">
              <a:extLst>
                <a:ext uri="{FF2B5EF4-FFF2-40B4-BE49-F238E27FC236}">
                  <a16:creationId xmlns:a16="http://schemas.microsoft.com/office/drawing/2014/main" id="{CB876331-B8DC-465C-A477-F2B5BD470AF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338" y="862"/>
              <a:ext cx="401" cy="769"/>
            </a:xfrm>
            <a:custGeom>
              <a:avLst/>
              <a:gdLst>
                <a:gd name="T0" fmla="*/ 0 w 28940"/>
                <a:gd name="T1" fmla="*/ 0 h 22305"/>
                <a:gd name="T2" fmla="*/ 0 w 28940"/>
                <a:gd name="T3" fmla="*/ 0 h 22305"/>
                <a:gd name="T4" fmla="*/ 0 w 28940"/>
                <a:gd name="T5" fmla="*/ 0 h 22305"/>
                <a:gd name="T6" fmla="*/ 0 60000 65536"/>
                <a:gd name="T7" fmla="*/ 0 60000 65536"/>
                <a:gd name="T8" fmla="*/ 0 60000 65536"/>
                <a:gd name="T9" fmla="*/ 0 w 28940"/>
                <a:gd name="T10" fmla="*/ 0 h 22305"/>
                <a:gd name="T11" fmla="*/ 28940 w 2894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8940" h="22305" fill="none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</a:path>
                <a:path w="28940" h="22305" stroke="0" extrusionOk="0">
                  <a:moveTo>
                    <a:pt x="0" y="1285"/>
                  </a:moveTo>
                  <a:cubicBezTo>
                    <a:pt x="2353" y="434"/>
                    <a:pt x="4837" y="-1"/>
                    <a:pt x="7340" y="0"/>
                  </a:cubicBezTo>
                  <a:cubicBezTo>
                    <a:pt x="19269" y="0"/>
                    <a:pt x="28940" y="9670"/>
                    <a:pt x="28940" y="21600"/>
                  </a:cubicBezTo>
                  <a:cubicBezTo>
                    <a:pt x="28940" y="21835"/>
                    <a:pt x="28936" y="22070"/>
                    <a:pt x="28928" y="22304"/>
                  </a:cubicBezTo>
                  <a:lnTo>
                    <a:pt x="7340" y="21600"/>
                  </a:lnTo>
                  <a:lnTo>
                    <a:pt x="0" y="1285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0" name="Arc 167">
              <a:extLst>
                <a:ext uri="{FF2B5EF4-FFF2-40B4-BE49-F238E27FC236}">
                  <a16:creationId xmlns:a16="http://schemas.microsoft.com/office/drawing/2014/main" id="{19F4E2D7-57F6-4CAC-804D-7FC702C1418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53" y="902"/>
              <a:ext cx="655" cy="768"/>
            </a:xfrm>
            <a:custGeom>
              <a:avLst/>
              <a:gdLst>
                <a:gd name="T0" fmla="*/ 0 w 30473"/>
                <a:gd name="T1" fmla="*/ 0 h 22305"/>
                <a:gd name="T2" fmla="*/ 0 w 30473"/>
                <a:gd name="T3" fmla="*/ 0 h 22305"/>
                <a:gd name="T4" fmla="*/ 0 w 30473"/>
                <a:gd name="T5" fmla="*/ 0 h 22305"/>
                <a:gd name="T6" fmla="*/ 0 60000 65536"/>
                <a:gd name="T7" fmla="*/ 0 60000 65536"/>
                <a:gd name="T8" fmla="*/ 0 60000 65536"/>
                <a:gd name="T9" fmla="*/ 0 w 30473"/>
                <a:gd name="T10" fmla="*/ 0 h 22305"/>
                <a:gd name="T11" fmla="*/ 30473 w 30473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0473" h="22305" fill="none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</a:path>
                <a:path w="30473" h="22305" stroke="0" extrusionOk="0">
                  <a:moveTo>
                    <a:pt x="-1" y="1906"/>
                  </a:moveTo>
                  <a:cubicBezTo>
                    <a:pt x="2789" y="649"/>
                    <a:pt x="5813" y="-1"/>
                    <a:pt x="8873" y="0"/>
                  </a:cubicBezTo>
                  <a:cubicBezTo>
                    <a:pt x="20802" y="0"/>
                    <a:pt x="30473" y="9670"/>
                    <a:pt x="30473" y="21600"/>
                  </a:cubicBezTo>
                  <a:cubicBezTo>
                    <a:pt x="30473" y="21835"/>
                    <a:pt x="30469" y="22070"/>
                    <a:pt x="30461" y="22304"/>
                  </a:cubicBezTo>
                  <a:lnTo>
                    <a:pt x="8873" y="21600"/>
                  </a:lnTo>
                  <a:lnTo>
                    <a:pt x="-1" y="1906"/>
                  </a:lnTo>
                  <a:close/>
                </a:path>
              </a:pathLst>
            </a:custGeom>
            <a:noFill/>
            <a:ln w="9525">
              <a:solidFill>
                <a:srgbClr val="954F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1" name="Arc 168">
              <a:extLst>
                <a:ext uri="{FF2B5EF4-FFF2-40B4-BE49-F238E27FC236}">
                  <a16:creationId xmlns:a16="http://schemas.microsoft.com/office/drawing/2014/main" id="{E2E0CEAD-DAE4-438A-933B-C008BFBD7128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96" y="762"/>
              <a:ext cx="768" cy="769"/>
            </a:xfrm>
            <a:custGeom>
              <a:avLst/>
              <a:gdLst>
                <a:gd name="T0" fmla="*/ 0 w 34455"/>
                <a:gd name="T1" fmla="*/ 0 h 22305"/>
                <a:gd name="T2" fmla="*/ 0 w 34455"/>
                <a:gd name="T3" fmla="*/ 0 h 22305"/>
                <a:gd name="T4" fmla="*/ 0 w 34455"/>
                <a:gd name="T5" fmla="*/ 0 h 22305"/>
                <a:gd name="T6" fmla="*/ 0 60000 65536"/>
                <a:gd name="T7" fmla="*/ 0 60000 65536"/>
                <a:gd name="T8" fmla="*/ 0 60000 65536"/>
                <a:gd name="T9" fmla="*/ 0 w 34455"/>
                <a:gd name="T10" fmla="*/ 0 h 22305"/>
                <a:gd name="T11" fmla="*/ 34455 w 34455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455" h="22305" fill="none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</a:path>
                <a:path w="34455" h="22305" stroke="0" extrusionOk="0">
                  <a:moveTo>
                    <a:pt x="0" y="4241"/>
                  </a:moveTo>
                  <a:cubicBezTo>
                    <a:pt x="3720" y="1486"/>
                    <a:pt x="8226" y="-1"/>
                    <a:pt x="12855" y="0"/>
                  </a:cubicBezTo>
                  <a:cubicBezTo>
                    <a:pt x="24784" y="0"/>
                    <a:pt x="34455" y="9670"/>
                    <a:pt x="34455" y="21600"/>
                  </a:cubicBezTo>
                  <a:cubicBezTo>
                    <a:pt x="34455" y="21835"/>
                    <a:pt x="34451" y="22070"/>
                    <a:pt x="34443" y="22304"/>
                  </a:cubicBezTo>
                  <a:lnTo>
                    <a:pt x="12855" y="21600"/>
                  </a:lnTo>
                  <a:lnTo>
                    <a:pt x="0" y="4241"/>
                  </a:lnTo>
                  <a:close/>
                </a:path>
              </a:pathLst>
            </a:custGeom>
            <a:noFill/>
            <a:ln w="9525">
              <a:solidFill>
                <a:srgbClr val="954F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2" name="Arc 169">
              <a:extLst>
                <a:ext uri="{FF2B5EF4-FFF2-40B4-BE49-F238E27FC236}">
                  <a16:creationId xmlns:a16="http://schemas.microsoft.com/office/drawing/2014/main" id="{11D92245-8C64-4BB3-8D63-6EAB629BD28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46" y="870"/>
              <a:ext cx="125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3" name="Arc 170">
              <a:extLst>
                <a:ext uri="{FF2B5EF4-FFF2-40B4-BE49-F238E27FC236}">
                  <a16:creationId xmlns:a16="http://schemas.microsoft.com/office/drawing/2014/main" id="{2FBC6C4D-9141-493C-B9E2-7E3A2B2DF94B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79" y="866"/>
              <a:ext cx="324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4" name="Arc 171">
              <a:extLst>
                <a:ext uri="{FF2B5EF4-FFF2-40B4-BE49-F238E27FC236}">
                  <a16:creationId xmlns:a16="http://schemas.microsoft.com/office/drawing/2014/main" id="{DFBA1788-9A3E-45E6-A79E-3493DAA8B604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07" y="766"/>
              <a:ext cx="461" cy="769"/>
            </a:xfrm>
            <a:custGeom>
              <a:avLst/>
              <a:gdLst>
                <a:gd name="T0" fmla="*/ 0 w 34812"/>
                <a:gd name="T1" fmla="*/ 0 h 22305"/>
                <a:gd name="T2" fmla="*/ 0 w 34812"/>
                <a:gd name="T3" fmla="*/ 0 h 22305"/>
                <a:gd name="T4" fmla="*/ 0 w 34812"/>
                <a:gd name="T5" fmla="*/ 0 h 22305"/>
                <a:gd name="T6" fmla="*/ 0 60000 65536"/>
                <a:gd name="T7" fmla="*/ 0 60000 65536"/>
                <a:gd name="T8" fmla="*/ 0 60000 65536"/>
                <a:gd name="T9" fmla="*/ 0 w 34812"/>
                <a:gd name="T10" fmla="*/ 0 h 22305"/>
                <a:gd name="T11" fmla="*/ 34812 w 34812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812" h="22305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</a:path>
                <a:path w="34812" h="22305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5141" y="0"/>
                    <a:pt x="34812" y="9670"/>
                    <a:pt x="34812" y="21600"/>
                  </a:cubicBezTo>
                  <a:cubicBezTo>
                    <a:pt x="34812" y="21835"/>
                    <a:pt x="34808" y="22070"/>
                    <a:pt x="34800" y="22304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5" name="Freeform 172">
              <a:extLst>
                <a:ext uri="{FF2B5EF4-FFF2-40B4-BE49-F238E27FC236}">
                  <a16:creationId xmlns:a16="http://schemas.microsoft.com/office/drawing/2014/main" id="{A551F473-627D-4064-B19B-224DD11FAD4F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996" y="1236"/>
              <a:ext cx="154" cy="478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1 w 776"/>
                <a:gd name="T7" fmla="*/ 0 h 2368"/>
                <a:gd name="T8" fmla="*/ 0 w 776"/>
                <a:gd name="T9" fmla="*/ 0 h 2368"/>
                <a:gd name="T10" fmla="*/ 1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1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2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3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6" name="Freeform 173">
              <a:extLst>
                <a:ext uri="{FF2B5EF4-FFF2-40B4-BE49-F238E27FC236}">
                  <a16:creationId xmlns:a16="http://schemas.microsoft.com/office/drawing/2014/main" id="{1FFD82FB-FDAB-4426-8A18-319449969BDA}"/>
                </a:ext>
              </a:extLst>
            </p:cNvPr>
            <p:cNvSpPr>
              <a:spLocks/>
            </p:cNvSpPr>
            <p:nvPr/>
          </p:nvSpPr>
          <p:spPr bwMode="hidden">
            <a:xfrm rot="19660755" flipV="1">
              <a:off x="3752" y="1079"/>
              <a:ext cx="142" cy="270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ED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7" name="Arc 174">
              <a:extLst>
                <a:ext uri="{FF2B5EF4-FFF2-40B4-BE49-F238E27FC236}">
                  <a16:creationId xmlns:a16="http://schemas.microsoft.com/office/drawing/2014/main" id="{DEEF6ED0-CB3F-4FDE-9E9A-E545A6181CE7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2952" y="647"/>
              <a:ext cx="821" cy="769"/>
            </a:xfrm>
            <a:custGeom>
              <a:avLst/>
              <a:gdLst>
                <a:gd name="T0" fmla="*/ 0 w 36830"/>
                <a:gd name="T1" fmla="*/ 0 h 22305"/>
                <a:gd name="T2" fmla="*/ 0 w 36830"/>
                <a:gd name="T3" fmla="*/ 0 h 22305"/>
                <a:gd name="T4" fmla="*/ 0 w 36830"/>
                <a:gd name="T5" fmla="*/ 0 h 22305"/>
                <a:gd name="T6" fmla="*/ 0 60000 65536"/>
                <a:gd name="T7" fmla="*/ 0 60000 65536"/>
                <a:gd name="T8" fmla="*/ 0 60000 65536"/>
                <a:gd name="T9" fmla="*/ 0 w 36830"/>
                <a:gd name="T10" fmla="*/ 0 h 22305"/>
                <a:gd name="T11" fmla="*/ 36830 w 36830"/>
                <a:gd name="T12" fmla="*/ 22305 h 2230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6830" h="22305" fill="none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</a:path>
                <a:path w="36830" h="22305" stroke="0" extrusionOk="0">
                  <a:moveTo>
                    <a:pt x="0" y="6283"/>
                  </a:moveTo>
                  <a:cubicBezTo>
                    <a:pt x="4047" y="2258"/>
                    <a:pt x="9522" y="-1"/>
                    <a:pt x="15230" y="0"/>
                  </a:cubicBezTo>
                  <a:cubicBezTo>
                    <a:pt x="27159" y="0"/>
                    <a:pt x="36830" y="9670"/>
                    <a:pt x="36830" y="21600"/>
                  </a:cubicBezTo>
                  <a:cubicBezTo>
                    <a:pt x="36830" y="21835"/>
                    <a:pt x="36826" y="22070"/>
                    <a:pt x="36818" y="22304"/>
                  </a:cubicBezTo>
                  <a:lnTo>
                    <a:pt x="15230" y="21600"/>
                  </a:lnTo>
                  <a:lnTo>
                    <a:pt x="0" y="6283"/>
                  </a:lnTo>
                  <a:close/>
                </a:path>
              </a:pathLst>
            </a:custGeom>
            <a:noFill/>
            <a:ln w="9525">
              <a:solidFill>
                <a:srgbClr val="954F7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8" name="Arc 175">
              <a:extLst>
                <a:ext uri="{FF2B5EF4-FFF2-40B4-BE49-F238E27FC236}">
                  <a16:creationId xmlns:a16="http://schemas.microsoft.com/office/drawing/2014/main" id="{04837FA8-E2AC-4359-9F8E-41EAC024C4E9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184" y="485"/>
              <a:ext cx="597" cy="745"/>
            </a:xfrm>
            <a:custGeom>
              <a:avLst/>
              <a:gdLst>
                <a:gd name="T0" fmla="*/ 0 w 31881"/>
                <a:gd name="T1" fmla="*/ 0 h 21600"/>
                <a:gd name="T2" fmla="*/ 0 w 31881"/>
                <a:gd name="T3" fmla="*/ 0 h 21600"/>
                <a:gd name="T4" fmla="*/ 0 w 31881"/>
                <a:gd name="T5" fmla="*/ 0 h 21600"/>
                <a:gd name="T6" fmla="*/ 0 60000 65536"/>
                <a:gd name="T7" fmla="*/ 0 60000 65536"/>
                <a:gd name="T8" fmla="*/ 0 60000 65536"/>
                <a:gd name="T9" fmla="*/ 0 w 31881"/>
                <a:gd name="T10" fmla="*/ 0 h 21600"/>
                <a:gd name="T11" fmla="*/ 31881 w 31881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881" h="21600" fill="none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</a:path>
                <a:path w="31881" h="21600" stroke="0" extrusionOk="0">
                  <a:moveTo>
                    <a:pt x="-1" y="10015"/>
                  </a:moveTo>
                  <a:cubicBezTo>
                    <a:pt x="3963" y="3778"/>
                    <a:pt x="10840" y="-1"/>
                    <a:pt x="18231" y="0"/>
                  </a:cubicBezTo>
                  <a:cubicBezTo>
                    <a:pt x="23204" y="0"/>
                    <a:pt x="28026" y="1716"/>
                    <a:pt x="31881" y="4859"/>
                  </a:cubicBezTo>
                  <a:lnTo>
                    <a:pt x="18231" y="21600"/>
                  </a:lnTo>
                  <a:lnTo>
                    <a:pt x="-1" y="10015"/>
                  </a:lnTo>
                  <a:close/>
                </a:path>
              </a:pathLst>
            </a:custGeom>
            <a:noFill/>
            <a:ln w="9525">
              <a:solidFill>
                <a:srgbClr val="4472C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79" name="Arc 176">
              <a:extLst>
                <a:ext uri="{FF2B5EF4-FFF2-40B4-BE49-F238E27FC236}">
                  <a16:creationId xmlns:a16="http://schemas.microsoft.com/office/drawing/2014/main" id="{D2719526-8F09-4A00-9070-DB72AEACBA23}"/>
                </a:ext>
              </a:extLst>
            </p:cNvPr>
            <p:cNvSpPr>
              <a:spLocks/>
            </p:cNvSpPr>
            <p:nvPr/>
          </p:nvSpPr>
          <p:spPr bwMode="hidden">
            <a:xfrm>
              <a:off x="3822" y="798"/>
              <a:ext cx="246" cy="745"/>
            </a:xfrm>
            <a:custGeom>
              <a:avLst/>
              <a:gdLst>
                <a:gd name="T0" fmla="*/ 0 w 31146"/>
                <a:gd name="T1" fmla="*/ 0 h 21600"/>
                <a:gd name="T2" fmla="*/ 0 w 31146"/>
                <a:gd name="T3" fmla="*/ 0 h 21600"/>
                <a:gd name="T4" fmla="*/ 0 w 31146"/>
                <a:gd name="T5" fmla="*/ 0 h 21600"/>
                <a:gd name="T6" fmla="*/ 0 60000 65536"/>
                <a:gd name="T7" fmla="*/ 0 60000 65536"/>
                <a:gd name="T8" fmla="*/ 0 60000 65536"/>
                <a:gd name="T9" fmla="*/ 0 w 31146"/>
                <a:gd name="T10" fmla="*/ 0 h 21600"/>
                <a:gd name="T11" fmla="*/ 31146 w 31146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1146" h="21600" fill="none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</a:path>
                <a:path w="31146" h="21600" stroke="0" extrusionOk="0">
                  <a:moveTo>
                    <a:pt x="-1" y="4511"/>
                  </a:moveTo>
                  <a:cubicBezTo>
                    <a:pt x="3783" y="1586"/>
                    <a:pt x="8429" y="-1"/>
                    <a:pt x="13212" y="0"/>
                  </a:cubicBezTo>
                  <a:cubicBezTo>
                    <a:pt x="20409" y="0"/>
                    <a:pt x="27134" y="3585"/>
                    <a:pt x="31145" y="9561"/>
                  </a:cubicBezTo>
                  <a:lnTo>
                    <a:pt x="13212" y="21600"/>
                  </a:lnTo>
                  <a:lnTo>
                    <a:pt x="-1" y="4511"/>
                  </a:lnTo>
                  <a:close/>
                </a:path>
              </a:pathLst>
            </a:custGeom>
            <a:noFill/>
            <a:ln w="9525">
              <a:solidFill>
                <a:srgbClr val="ED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0" name="Freeform 177">
              <a:extLst>
                <a:ext uri="{FF2B5EF4-FFF2-40B4-BE49-F238E27FC236}">
                  <a16:creationId xmlns:a16="http://schemas.microsoft.com/office/drawing/2014/main" id="{AFA277B3-71DD-433E-AA0F-34531AAE260D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086" y="1193"/>
              <a:ext cx="351" cy="489"/>
            </a:xfrm>
            <a:custGeom>
              <a:avLst/>
              <a:gdLst>
                <a:gd name="T0" fmla="*/ 0 w 776"/>
                <a:gd name="T1" fmla="*/ 0 h 2368"/>
                <a:gd name="T2" fmla="*/ 10 w 776"/>
                <a:gd name="T3" fmla="*/ 0 h 2368"/>
                <a:gd name="T4" fmla="*/ 4 w 776"/>
                <a:gd name="T5" fmla="*/ 0 h 2368"/>
                <a:gd name="T6" fmla="*/ 14 w 776"/>
                <a:gd name="T7" fmla="*/ 0 h 2368"/>
                <a:gd name="T8" fmla="*/ 8 w 776"/>
                <a:gd name="T9" fmla="*/ 1 h 2368"/>
                <a:gd name="T10" fmla="*/ 16 w 776"/>
                <a:gd name="T11" fmla="*/ 1 h 2368"/>
                <a:gd name="T12" fmla="*/ 12 w 776"/>
                <a:gd name="T13" fmla="*/ 1 h 2368"/>
                <a:gd name="T14" fmla="*/ 20 w 776"/>
                <a:gd name="T15" fmla="*/ 1 h 2368"/>
                <a:gd name="T16" fmla="*/ 16 w 776"/>
                <a:gd name="T17" fmla="*/ 1 h 2368"/>
                <a:gd name="T18" fmla="*/ 22 w 776"/>
                <a:gd name="T19" fmla="*/ 1 h 2368"/>
                <a:gd name="T20" fmla="*/ 20 w 776"/>
                <a:gd name="T21" fmla="*/ 1 h 2368"/>
                <a:gd name="T22" fmla="*/ 24 w 776"/>
                <a:gd name="T23" fmla="*/ 1 h 2368"/>
                <a:gd name="T24" fmla="*/ 24 w 776"/>
                <a:gd name="T25" fmla="*/ 2 h 2368"/>
                <a:gd name="T26" fmla="*/ 28 w 776"/>
                <a:gd name="T27" fmla="*/ 2 h 2368"/>
                <a:gd name="T28" fmla="*/ 26 w 776"/>
                <a:gd name="T29" fmla="*/ 2 h 2368"/>
                <a:gd name="T30" fmla="*/ 30 w 776"/>
                <a:gd name="T31" fmla="*/ 2 h 2368"/>
                <a:gd name="T32" fmla="*/ 28 w 776"/>
                <a:gd name="T33" fmla="*/ 3 h 2368"/>
                <a:gd name="T34" fmla="*/ 30 w 776"/>
                <a:gd name="T35" fmla="*/ 3 h 2368"/>
                <a:gd name="T36" fmla="*/ 28 w 776"/>
                <a:gd name="T37" fmla="*/ 3 h 2368"/>
                <a:gd name="T38" fmla="*/ 32 w 776"/>
                <a:gd name="T39" fmla="*/ 4 h 2368"/>
                <a:gd name="T40" fmla="*/ 30 w 776"/>
                <a:gd name="T41" fmla="*/ 4 h 2368"/>
                <a:gd name="T42" fmla="*/ 32 w 776"/>
                <a:gd name="T43" fmla="*/ 4 h 2368"/>
                <a:gd name="T44" fmla="*/ 30 w 776"/>
                <a:gd name="T45" fmla="*/ 4 h 2368"/>
                <a:gd name="T46" fmla="*/ 32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1" name="Freeform 178">
              <a:extLst>
                <a:ext uri="{FF2B5EF4-FFF2-40B4-BE49-F238E27FC236}">
                  <a16:creationId xmlns:a16="http://schemas.microsoft.com/office/drawing/2014/main" id="{0BA47A44-06FD-4528-85A4-C175C477DBC5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251" y="673"/>
              <a:ext cx="227" cy="492"/>
            </a:xfrm>
            <a:custGeom>
              <a:avLst/>
              <a:gdLst>
                <a:gd name="T0" fmla="*/ 0 w 776"/>
                <a:gd name="T1" fmla="*/ 0 h 2368"/>
                <a:gd name="T2" fmla="*/ 2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1 h 2368"/>
                <a:gd name="T10" fmla="*/ 3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3 w 776"/>
                <a:gd name="T17" fmla="*/ 1 h 2368"/>
                <a:gd name="T18" fmla="*/ 4 w 776"/>
                <a:gd name="T19" fmla="*/ 1 h 2368"/>
                <a:gd name="T20" fmla="*/ 3 w 776"/>
                <a:gd name="T21" fmla="*/ 1 h 2368"/>
                <a:gd name="T22" fmla="*/ 4 w 776"/>
                <a:gd name="T23" fmla="*/ 1 h 2368"/>
                <a:gd name="T24" fmla="*/ 4 w 776"/>
                <a:gd name="T25" fmla="*/ 2 h 2368"/>
                <a:gd name="T26" fmla="*/ 5 w 776"/>
                <a:gd name="T27" fmla="*/ 2 h 2368"/>
                <a:gd name="T28" fmla="*/ 4 w 776"/>
                <a:gd name="T29" fmla="*/ 2 h 2368"/>
                <a:gd name="T30" fmla="*/ 5 w 776"/>
                <a:gd name="T31" fmla="*/ 2 h 2368"/>
                <a:gd name="T32" fmla="*/ 5 w 776"/>
                <a:gd name="T33" fmla="*/ 3 h 2368"/>
                <a:gd name="T34" fmla="*/ 5 w 776"/>
                <a:gd name="T35" fmla="*/ 3 h 2368"/>
                <a:gd name="T36" fmla="*/ 5 w 776"/>
                <a:gd name="T37" fmla="*/ 3 h 2368"/>
                <a:gd name="T38" fmla="*/ 6 w 776"/>
                <a:gd name="T39" fmla="*/ 3 h 2368"/>
                <a:gd name="T40" fmla="*/ 5 w 776"/>
                <a:gd name="T41" fmla="*/ 4 h 2368"/>
                <a:gd name="T42" fmla="*/ 6 w 776"/>
                <a:gd name="T43" fmla="*/ 4 h 2368"/>
                <a:gd name="T44" fmla="*/ 5 w 776"/>
                <a:gd name="T45" fmla="*/ 4 h 2368"/>
                <a:gd name="T46" fmla="*/ 6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2" name="Freeform 179">
              <a:extLst>
                <a:ext uri="{FF2B5EF4-FFF2-40B4-BE49-F238E27FC236}">
                  <a16:creationId xmlns:a16="http://schemas.microsoft.com/office/drawing/2014/main" id="{DDB10556-D103-422B-8B83-0D01DAED4682}"/>
                </a:ext>
              </a:extLst>
            </p:cNvPr>
            <p:cNvSpPr>
              <a:spLocks/>
            </p:cNvSpPr>
            <p:nvPr/>
          </p:nvSpPr>
          <p:spPr bwMode="hidden">
            <a:xfrm flipH="1">
              <a:off x="3510" y="526"/>
              <a:ext cx="131" cy="49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1 h 2368"/>
                <a:gd name="T10" fmla="*/ 0 w 776"/>
                <a:gd name="T11" fmla="*/ 1 h 2368"/>
                <a:gd name="T12" fmla="*/ 0 w 776"/>
                <a:gd name="T13" fmla="*/ 1 h 2368"/>
                <a:gd name="T14" fmla="*/ 1 w 776"/>
                <a:gd name="T15" fmla="*/ 1 h 2368"/>
                <a:gd name="T16" fmla="*/ 0 w 776"/>
                <a:gd name="T17" fmla="*/ 1 h 2368"/>
                <a:gd name="T18" fmla="*/ 1 w 776"/>
                <a:gd name="T19" fmla="*/ 1 h 2368"/>
                <a:gd name="T20" fmla="*/ 1 w 776"/>
                <a:gd name="T21" fmla="*/ 1 h 2368"/>
                <a:gd name="T22" fmla="*/ 1 w 776"/>
                <a:gd name="T23" fmla="*/ 1 h 2368"/>
                <a:gd name="T24" fmla="*/ 1 w 776"/>
                <a:gd name="T25" fmla="*/ 2 h 2368"/>
                <a:gd name="T26" fmla="*/ 1 w 776"/>
                <a:gd name="T27" fmla="*/ 2 h 2368"/>
                <a:gd name="T28" fmla="*/ 1 w 776"/>
                <a:gd name="T29" fmla="*/ 2 h 2368"/>
                <a:gd name="T30" fmla="*/ 1 w 776"/>
                <a:gd name="T31" fmla="*/ 2 h 2368"/>
                <a:gd name="T32" fmla="*/ 1 w 776"/>
                <a:gd name="T33" fmla="*/ 3 h 2368"/>
                <a:gd name="T34" fmla="*/ 1 w 776"/>
                <a:gd name="T35" fmla="*/ 3 h 2368"/>
                <a:gd name="T36" fmla="*/ 1 w 776"/>
                <a:gd name="T37" fmla="*/ 3 h 2368"/>
                <a:gd name="T38" fmla="*/ 1 w 776"/>
                <a:gd name="T39" fmla="*/ 3 h 2368"/>
                <a:gd name="T40" fmla="*/ 1 w 776"/>
                <a:gd name="T41" fmla="*/ 4 h 2368"/>
                <a:gd name="T42" fmla="*/ 1 w 776"/>
                <a:gd name="T43" fmla="*/ 4 h 2368"/>
                <a:gd name="T44" fmla="*/ 1 w 776"/>
                <a:gd name="T45" fmla="*/ 4 h 2368"/>
                <a:gd name="T46" fmla="*/ 1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3" name="Freeform 180">
              <a:extLst>
                <a:ext uri="{FF2B5EF4-FFF2-40B4-BE49-F238E27FC236}">
                  <a16:creationId xmlns:a16="http://schemas.microsoft.com/office/drawing/2014/main" id="{1D9B7585-469B-4B3D-AAF2-E7CC96F4251A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351" y="1121"/>
              <a:ext cx="326" cy="516"/>
            </a:xfrm>
            <a:custGeom>
              <a:avLst/>
              <a:gdLst>
                <a:gd name="T0" fmla="*/ 0 w 776"/>
                <a:gd name="T1" fmla="*/ 0 h 2368"/>
                <a:gd name="T2" fmla="*/ 8 w 776"/>
                <a:gd name="T3" fmla="*/ 0 h 2368"/>
                <a:gd name="T4" fmla="*/ 3 w 776"/>
                <a:gd name="T5" fmla="*/ 0 h 2368"/>
                <a:gd name="T6" fmla="*/ 11 w 776"/>
                <a:gd name="T7" fmla="*/ 0 h 2368"/>
                <a:gd name="T8" fmla="*/ 6 w 776"/>
                <a:gd name="T9" fmla="*/ 1 h 2368"/>
                <a:gd name="T10" fmla="*/ 12 w 776"/>
                <a:gd name="T11" fmla="*/ 1 h 2368"/>
                <a:gd name="T12" fmla="*/ 9 w 776"/>
                <a:gd name="T13" fmla="*/ 1 h 2368"/>
                <a:gd name="T14" fmla="*/ 15 w 776"/>
                <a:gd name="T15" fmla="*/ 1 h 2368"/>
                <a:gd name="T16" fmla="*/ 12 w 776"/>
                <a:gd name="T17" fmla="*/ 1 h 2368"/>
                <a:gd name="T18" fmla="*/ 16 w 776"/>
                <a:gd name="T19" fmla="*/ 2 h 2368"/>
                <a:gd name="T20" fmla="*/ 15 w 776"/>
                <a:gd name="T21" fmla="*/ 2 h 2368"/>
                <a:gd name="T22" fmla="*/ 18 w 776"/>
                <a:gd name="T23" fmla="*/ 2 h 2368"/>
                <a:gd name="T24" fmla="*/ 18 w 776"/>
                <a:gd name="T25" fmla="*/ 2 h 2368"/>
                <a:gd name="T26" fmla="*/ 21 w 776"/>
                <a:gd name="T27" fmla="*/ 2 h 2368"/>
                <a:gd name="T28" fmla="*/ 19 w 776"/>
                <a:gd name="T29" fmla="*/ 3 h 2368"/>
                <a:gd name="T30" fmla="*/ 22 w 776"/>
                <a:gd name="T31" fmla="*/ 3 h 2368"/>
                <a:gd name="T32" fmla="*/ 21 w 776"/>
                <a:gd name="T33" fmla="*/ 3 h 2368"/>
                <a:gd name="T34" fmla="*/ 22 w 776"/>
                <a:gd name="T35" fmla="*/ 4 h 2368"/>
                <a:gd name="T36" fmla="*/ 21 w 776"/>
                <a:gd name="T37" fmla="*/ 4 h 2368"/>
                <a:gd name="T38" fmla="*/ 24 w 776"/>
                <a:gd name="T39" fmla="*/ 4 h 2368"/>
                <a:gd name="T40" fmla="*/ 22 w 776"/>
                <a:gd name="T41" fmla="*/ 5 h 2368"/>
                <a:gd name="T42" fmla="*/ 24 w 776"/>
                <a:gd name="T43" fmla="*/ 5 h 2368"/>
                <a:gd name="T44" fmla="*/ 22 w 776"/>
                <a:gd name="T45" fmla="*/ 5 h 2368"/>
                <a:gd name="T46" fmla="*/ 24 w 776"/>
                <a:gd name="T47" fmla="*/ 5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66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4" name="Freeform 181">
              <a:extLst>
                <a:ext uri="{FF2B5EF4-FFF2-40B4-BE49-F238E27FC236}">
                  <a16:creationId xmlns:a16="http://schemas.microsoft.com/office/drawing/2014/main" id="{1EDAF859-C29E-487D-B953-CEEC7CAB1A21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82" y="860"/>
              <a:ext cx="490" cy="344"/>
            </a:xfrm>
            <a:custGeom>
              <a:avLst/>
              <a:gdLst>
                <a:gd name="T0" fmla="*/ 0 w 776"/>
                <a:gd name="T1" fmla="*/ 0 h 2368"/>
                <a:gd name="T2" fmla="*/ 39 w 776"/>
                <a:gd name="T3" fmla="*/ 0 h 2368"/>
                <a:gd name="T4" fmla="*/ 16 w 776"/>
                <a:gd name="T5" fmla="*/ 0 h 2368"/>
                <a:gd name="T6" fmla="*/ 54 w 776"/>
                <a:gd name="T7" fmla="*/ 0 h 2368"/>
                <a:gd name="T8" fmla="*/ 30 w 776"/>
                <a:gd name="T9" fmla="*/ 0 h 2368"/>
                <a:gd name="T10" fmla="*/ 61 w 776"/>
                <a:gd name="T11" fmla="*/ 0 h 2368"/>
                <a:gd name="T12" fmla="*/ 46 w 776"/>
                <a:gd name="T13" fmla="*/ 0 h 2368"/>
                <a:gd name="T14" fmla="*/ 76 w 776"/>
                <a:gd name="T15" fmla="*/ 0 h 2368"/>
                <a:gd name="T16" fmla="*/ 61 w 776"/>
                <a:gd name="T17" fmla="*/ 0 h 2368"/>
                <a:gd name="T18" fmla="*/ 84 w 776"/>
                <a:gd name="T19" fmla="*/ 0 h 2368"/>
                <a:gd name="T20" fmla="*/ 76 w 776"/>
                <a:gd name="T21" fmla="*/ 0 h 2368"/>
                <a:gd name="T22" fmla="*/ 92 w 776"/>
                <a:gd name="T23" fmla="*/ 0 h 2368"/>
                <a:gd name="T24" fmla="*/ 92 w 776"/>
                <a:gd name="T25" fmla="*/ 0 h 2368"/>
                <a:gd name="T26" fmla="*/ 107 w 776"/>
                <a:gd name="T27" fmla="*/ 0 h 2368"/>
                <a:gd name="T28" fmla="*/ 99 w 776"/>
                <a:gd name="T29" fmla="*/ 1 h 2368"/>
                <a:gd name="T30" fmla="*/ 114 w 776"/>
                <a:gd name="T31" fmla="*/ 1 h 2368"/>
                <a:gd name="T32" fmla="*/ 107 w 776"/>
                <a:gd name="T33" fmla="*/ 1 h 2368"/>
                <a:gd name="T34" fmla="*/ 114 w 776"/>
                <a:gd name="T35" fmla="*/ 1 h 2368"/>
                <a:gd name="T36" fmla="*/ 107 w 776"/>
                <a:gd name="T37" fmla="*/ 1 h 2368"/>
                <a:gd name="T38" fmla="*/ 122 w 776"/>
                <a:gd name="T39" fmla="*/ 1 h 2368"/>
                <a:gd name="T40" fmla="*/ 114 w 776"/>
                <a:gd name="T41" fmla="*/ 1 h 2368"/>
                <a:gd name="T42" fmla="*/ 122 w 776"/>
                <a:gd name="T43" fmla="*/ 1 h 2368"/>
                <a:gd name="T44" fmla="*/ 114 w 776"/>
                <a:gd name="T45" fmla="*/ 1 h 2368"/>
                <a:gd name="T46" fmla="*/ 122 w 776"/>
                <a:gd name="T47" fmla="*/ 1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5" name="Freeform 182">
              <a:extLst>
                <a:ext uri="{FF2B5EF4-FFF2-40B4-BE49-F238E27FC236}">
                  <a16:creationId xmlns:a16="http://schemas.microsoft.com/office/drawing/2014/main" id="{7989A33F-9A3B-460F-B5E2-C88D781816C0}"/>
                </a:ext>
              </a:extLst>
            </p:cNvPr>
            <p:cNvSpPr>
              <a:spLocks/>
            </p:cNvSpPr>
            <p:nvPr/>
          </p:nvSpPr>
          <p:spPr bwMode="hidden">
            <a:xfrm>
              <a:off x="4199" y="493"/>
              <a:ext cx="214" cy="463"/>
            </a:xfrm>
            <a:custGeom>
              <a:avLst/>
              <a:gdLst>
                <a:gd name="T0" fmla="*/ 0 w 776"/>
                <a:gd name="T1" fmla="*/ 0 h 2368"/>
                <a:gd name="T2" fmla="*/ 1 w 776"/>
                <a:gd name="T3" fmla="*/ 0 h 2368"/>
                <a:gd name="T4" fmla="*/ 1 w 776"/>
                <a:gd name="T5" fmla="*/ 0 h 2368"/>
                <a:gd name="T6" fmla="*/ 2 w 776"/>
                <a:gd name="T7" fmla="*/ 0 h 2368"/>
                <a:gd name="T8" fmla="*/ 1 w 776"/>
                <a:gd name="T9" fmla="*/ 0 h 2368"/>
                <a:gd name="T10" fmla="*/ 2 w 776"/>
                <a:gd name="T11" fmla="*/ 1 h 2368"/>
                <a:gd name="T12" fmla="*/ 2 w 776"/>
                <a:gd name="T13" fmla="*/ 1 h 2368"/>
                <a:gd name="T14" fmla="*/ 3 w 776"/>
                <a:gd name="T15" fmla="*/ 1 h 2368"/>
                <a:gd name="T16" fmla="*/ 2 w 776"/>
                <a:gd name="T17" fmla="*/ 1 h 2368"/>
                <a:gd name="T18" fmla="*/ 3 w 776"/>
                <a:gd name="T19" fmla="*/ 1 h 2368"/>
                <a:gd name="T20" fmla="*/ 3 w 776"/>
                <a:gd name="T21" fmla="*/ 1 h 2368"/>
                <a:gd name="T22" fmla="*/ 3 w 776"/>
                <a:gd name="T23" fmla="*/ 1 h 2368"/>
                <a:gd name="T24" fmla="*/ 3 w 776"/>
                <a:gd name="T25" fmla="*/ 1 h 2368"/>
                <a:gd name="T26" fmla="*/ 4 w 776"/>
                <a:gd name="T27" fmla="*/ 2 h 2368"/>
                <a:gd name="T28" fmla="*/ 4 w 776"/>
                <a:gd name="T29" fmla="*/ 2 h 2368"/>
                <a:gd name="T30" fmla="*/ 4 w 776"/>
                <a:gd name="T31" fmla="*/ 2 h 2368"/>
                <a:gd name="T32" fmla="*/ 4 w 776"/>
                <a:gd name="T33" fmla="*/ 2 h 2368"/>
                <a:gd name="T34" fmla="*/ 4 w 776"/>
                <a:gd name="T35" fmla="*/ 2 h 2368"/>
                <a:gd name="T36" fmla="*/ 4 w 776"/>
                <a:gd name="T37" fmla="*/ 3 h 2368"/>
                <a:gd name="T38" fmla="*/ 4 w 776"/>
                <a:gd name="T39" fmla="*/ 3 h 2368"/>
                <a:gd name="T40" fmla="*/ 4 w 776"/>
                <a:gd name="T41" fmla="*/ 3 h 2368"/>
                <a:gd name="T42" fmla="*/ 4 w 776"/>
                <a:gd name="T43" fmla="*/ 3 h 2368"/>
                <a:gd name="T44" fmla="*/ 4 w 776"/>
                <a:gd name="T45" fmla="*/ 3 h 2368"/>
                <a:gd name="T46" fmla="*/ 4 w 776"/>
                <a:gd name="T47" fmla="*/ 4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6" name="Freeform 183">
              <a:extLst>
                <a:ext uri="{FF2B5EF4-FFF2-40B4-BE49-F238E27FC236}">
                  <a16:creationId xmlns:a16="http://schemas.microsoft.com/office/drawing/2014/main" id="{2D476DA7-B806-4632-ABFC-7285566F7B42}"/>
                </a:ext>
              </a:extLst>
            </p:cNvPr>
            <p:cNvSpPr>
              <a:spLocks/>
            </p:cNvSpPr>
            <p:nvPr/>
          </p:nvSpPr>
          <p:spPr bwMode="hidden">
            <a:xfrm rot="-1346631">
              <a:off x="3988" y="878"/>
              <a:ext cx="147" cy="271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ED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  <p:sp>
          <p:nvSpPr>
            <p:cNvPr id="187" name="Freeform 184">
              <a:extLst>
                <a:ext uri="{FF2B5EF4-FFF2-40B4-BE49-F238E27FC236}">
                  <a16:creationId xmlns:a16="http://schemas.microsoft.com/office/drawing/2014/main" id="{B0182C14-359C-409E-AF64-9C500B7FACDF}"/>
                </a:ext>
              </a:extLst>
            </p:cNvPr>
            <p:cNvSpPr>
              <a:spLocks/>
            </p:cNvSpPr>
            <p:nvPr/>
          </p:nvSpPr>
          <p:spPr bwMode="hidden">
            <a:xfrm rot="1346631" flipH="1">
              <a:off x="3479" y="870"/>
              <a:ext cx="147" cy="272"/>
            </a:xfrm>
            <a:custGeom>
              <a:avLst/>
              <a:gdLst>
                <a:gd name="T0" fmla="*/ 0 w 776"/>
                <a:gd name="T1" fmla="*/ 0 h 2368"/>
                <a:gd name="T2" fmla="*/ 0 w 776"/>
                <a:gd name="T3" fmla="*/ 0 h 2368"/>
                <a:gd name="T4" fmla="*/ 0 w 776"/>
                <a:gd name="T5" fmla="*/ 0 h 2368"/>
                <a:gd name="T6" fmla="*/ 0 w 776"/>
                <a:gd name="T7" fmla="*/ 0 h 2368"/>
                <a:gd name="T8" fmla="*/ 0 w 776"/>
                <a:gd name="T9" fmla="*/ 0 h 2368"/>
                <a:gd name="T10" fmla="*/ 0 w 776"/>
                <a:gd name="T11" fmla="*/ 0 h 2368"/>
                <a:gd name="T12" fmla="*/ 0 w 776"/>
                <a:gd name="T13" fmla="*/ 0 h 2368"/>
                <a:gd name="T14" fmla="*/ 1 w 776"/>
                <a:gd name="T15" fmla="*/ 0 h 2368"/>
                <a:gd name="T16" fmla="*/ 0 w 776"/>
                <a:gd name="T17" fmla="*/ 0 h 2368"/>
                <a:gd name="T18" fmla="*/ 1 w 776"/>
                <a:gd name="T19" fmla="*/ 0 h 2368"/>
                <a:gd name="T20" fmla="*/ 1 w 776"/>
                <a:gd name="T21" fmla="*/ 0 h 2368"/>
                <a:gd name="T22" fmla="*/ 1 w 776"/>
                <a:gd name="T23" fmla="*/ 0 h 2368"/>
                <a:gd name="T24" fmla="*/ 1 w 776"/>
                <a:gd name="T25" fmla="*/ 0 h 2368"/>
                <a:gd name="T26" fmla="*/ 1 w 776"/>
                <a:gd name="T27" fmla="*/ 0 h 2368"/>
                <a:gd name="T28" fmla="*/ 1 w 776"/>
                <a:gd name="T29" fmla="*/ 0 h 2368"/>
                <a:gd name="T30" fmla="*/ 1 w 776"/>
                <a:gd name="T31" fmla="*/ 0 h 2368"/>
                <a:gd name="T32" fmla="*/ 1 w 776"/>
                <a:gd name="T33" fmla="*/ 0 h 2368"/>
                <a:gd name="T34" fmla="*/ 1 w 776"/>
                <a:gd name="T35" fmla="*/ 0 h 2368"/>
                <a:gd name="T36" fmla="*/ 1 w 776"/>
                <a:gd name="T37" fmla="*/ 0 h 2368"/>
                <a:gd name="T38" fmla="*/ 1 w 776"/>
                <a:gd name="T39" fmla="*/ 0 h 2368"/>
                <a:gd name="T40" fmla="*/ 1 w 776"/>
                <a:gd name="T41" fmla="*/ 0 h 2368"/>
                <a:gd name="T42" fmla="*/ 1 w 776"/>
                <a:gd name="T43" fmla="*/ 0 h 2368"/>
                <a:gd name="T44" fmla="*/ 1 w 776"/>
                <a:gd name="T45" fmla="*/ 0 h 2368"/>
                <a:gd name="T46" fmla="*/ 1 w 776"/>
                <a:gd name="T47" fmla="*/ 0 h 236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776"/>
                <a:gd name="T73" fmla="*/ 0 h 2368"/>
                <a:gd name="T74" fmla="*/ 776 w 776"/>
                <a:gd name="T75" fmla="*/ 2368 h 2368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776" h="2368">
                  <a:moveTo>
                    <a:pt x="0" y="64"/>
                  </a:moveTo>
                  <a:cubicBezTo>
                    <a:pt x="112" y="32"/>
                    <a:pt x="224" y="0"/>
                    <a:pt x="240" y="16"/>
                  </a:cubicBezTo>
                  <a:cubicBezTo>
                    <a:pt x="256" y="32"/>
                    <a:pt x="80" y="136"/>
                    <a:pt x="96" y="160"/>
                  </a:cubicBezTo>
                  <a:cubicBezTo>
                    <a:pt x="112" y="184"/>
                    <a:pt x="320" y="136"/>
                    <a:pt x="336" y="160"/>
                  </a:cubicBezTo>
                  <a:cubicBezTo>
                    <a:pt x="352" y="184"/>
                    <a:pt x="184" y="272"/>
                    <a:pt x="192" y="304"/>
                  </a:cubicBezTo>
                  <a:cubicBezTo>
                    <a:pt x="200" y="336"/>
                    <a:pt x="368" y="328"/>
                    <a:pt x="384" y="352"/>
                  </a:cubicBezTo>
                  <a:cubicBezTo>
                    <a:pt x="400" y="376"/>
                    <a:pt x="272" y="424"/>
                    <a:pt x="288" y="448"/>
                  </a:cubicBezTo>
                  <a:cubicBezTo>
                    <a:pt x="304" y="472"/>
                    <a:pt x="464" y="472"/>
                    <a:pt x="480" y="496"/>
                  </a:cubicBezTo>
                  <a:cubicBezTo>
                    <a:pt x="496" y="520"/>
                    <a:pt x="376" y="568"/>
                    <a:pt x="384" y="592"/>
                  </a:cubicBezTo>
                  <a:cubicBezTo>
                    <a:pt x="392" y="616"/>
                    <a:pt x="512" y="616"/>
                    <a:pt x="528" y="640"/>
                  </a:cubicBezTo>
                  <a:cubicBezTo>
                    <a:pt x="544" y="664"/>
                    <a:pt x="472" y="704"/>
                    <a:pt x="480" y="736"/>
                  </a:cubicBezTo>
                  <a:cubicBezTo>
                    <a:pt x="488" y="768"/>
                    <a:pt x="560" y="800"/>
                    <a:pt x="576" y="832"/>
                  </a:cubicBezTo>
                  <a:cubicBezTo>
                    <a:pt x="592" y="864"/>
                    <a:pt x="560" y="888"/>
                    <a:pt x="576" y="928"/>
                  </a:cubicBezTo>
                  <a:cubicBezTo>
                    <a:pt x="592" y="968"/>
                    <a:pt x="664" y="1024"/>
                    <a:pt x="672" y="1072"/>
                  </a:cubicBezTo>
                  <a:cubicBezTo>
                    <a:pt x="680" y="1120"/>
                    <a:pt x="616" y="1176"/>
                    <a:pt x="624" y="1216"/>
                  </a:cubicBezTo>
                  <a:cubicBezTo>
                    <a:pt x="632" y="1256"/>
                    <a:pt x="712" y="1272"/>
                    <a:pt x="720" y="1312"/>
                  </a:cubicBezTo>
                  <a:cubicBezTo>
                    <a:pt x="728" y="1352"/>
                    <a:pt x="672" y="1408"/>
                    <a:pt x="672" y="1456"/>
                  </a:cubicBezTo>
                  <a:cubicBezTo>
                    <a:pt x="672" y="1504"/>
                    <a:pt x="720" y="1560"/>
                    <a:pt x="720" y="1600"/>
                  </a:cubicBezTo>
                  <a:cubicBezTo>
                    <a:pt x="720" y="1640"/>
                    <a:pt x="664" y="1656"/>
                    <a:pt x="672" y="1696"/>
                  </a:cubicBezTo>
                  <a:cubicBezTo>
                    <a:pt x="680" y="1736"/>
                    <a:pt x="760" y="1792"/>
                    <a:pt x="768" y="1840"/>
                  </a:cubicBezTo>
                  <a:cubicBezTo>
                    <a:pt x="776" y="1888"/>
                    <a:pt x="720" y="1928"/>
                    <a:pt x="720" y="1984"/>
                  </a:cubicBezTo>
                  <a:cubicBezTo>
                    <a:pt x="720" y="2040"/>
                    <a:pt x="768" y="2136"/>
                    <a:pt x="768" y="2176"/>
                  </a:cubicBezTo>
                  <a:cubicBezTo>
                    <a:pt x="768" y="2216"/>
                    <a:pt x="720" y="2192"/>
                    <a:pt x="720" y="2224"/>
                  </a:cubicBezTo>
                  <a:cubicBezTo>
                    <a:pt x="720" y="2256"/>
                    <a:pt x="744" y="2312"/>
                    <a:pt x="768" y="2368"/>
                  </a:cubicBezTo>
                </a:path>
              </a:pathLst>
            </a:custGeom>
            <a:noFill/>
            <a:ln w="9525">
              <a:solidFill>
                <a:srgbClr val="ED7D3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kern="0">
                <a:solidFill>
                  <a:prstClr val="black"/>
                </a:solidFill>
              </a:endParaRPr>
            </a:p>
          </p:txBody>
        </p:sp>
      </p:grpSp>
      <p:pic>
        <p:nvPicPr>
          <p:cNvPr id="188" name="Em y2606.WAV">
            <a:hlinkClick r:id="" action="ppaction://media"/>
            <a:extLst>
              <a:ext uri="{FF2B5EF4-FFF2-40B4-BE49-F238E27FC236}">
                <a16:creationId xmlns:a16="http://schemas.microsoft.com/office/drawing/2014/main" id="{ABD79B52-AC29-4795-B759-1BC04DC6AA0C}"/>
              </a:ext>
            </a:extLst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163" y="27130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9" name="TextBox 1">
            <a:extLst>
              <a:ext uri="{FF2B5EF4-FFF2-40B4-BE49-F238E27FC236}">
                <a16:creationId xmlns:a16="http://schemas.microsoft.com/office/drawing/2014/main" id="{71EBFBFC-FF5C-4A50-929F-3BD6D7553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2663" y="2527300"/>
            <a:ext cx="504825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385763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385763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385763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385763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385763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385763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Luyện</a:t>
            </a:r>
            <a:r>
              <a:rPr lang="en-US" altLang="en-US" sz="3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và</a:t>
            </a:r>
            <a:r>
              <a:rPr lang="en-US" altLang="en-US" sz="3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câu</a:t>
            </a:r>
            <a:endParaRPr lang="en-US" altLang="en-US" sz="3500" b="1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500" b="1" dirty="0">
                <a:solidFill>
                  <a:srgbClr val="000000"/>
                </a:solidFill>
                <a:cs typeface="Times New Roman" panose="02020603050405020304" pitchFamily="18" charset="0"/>
              </a:rPr>
              <a:t>Quan </a:t>
            </a:r>
            <a:r>
              <a:rPr lang="en-US" altLang="en-US" sz="3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hệ</a:t>
            </a:r>
            <a:r>
              <a:rPr lang="en-US" altLang="en-US" sz="3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3500" b="1" dirty="0" err="1">
                <a:solidFill>
                  <a:srgbClr val="000000"/>
                </a:solidFill>
                <a:cs typeface="Times New Roman" panose="02020603050405020304" pitchFamily="18" charset="0"/>
              </a:rPr>
              <a:t>từ</a:t>
            </a:r>
            <a:r>
              <a:rPr lang="en-US" altLang="en-US" sz="3500" b="1" dirty="0">
                <a:solidFill>
                  <a:srgbClr val="000000"/>
                </a:solidFill>
                <a:cs typeface="Times New Roman" panose="02020603050405020304" pitchFamily="18" charset="0"/>
              </a:rPr>
              <a:t> ( Tr.109)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 tmFilter="0, 0; .2, .5; .8, .5; 1, 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1000" autoRev="1" fill="hold"/>
                                        <p:tgtEl>
                                          <p:spTgt spid="9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5211" fill="hold"/>
                                        <p:tgtEl>
                                          <p:spTgt spid="18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8"/>
                </p:tgtEl>
              </p:cMediaNode>
            </p:audio>
          </p:childTnLst>
        </p:cTn>
      </p:par>
    </p:tnLst>
    <p:bldLst>
      <p:bldP spid="1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10">
            <a:extLst>
              <a:ext uri="{FF2B5EF4-FFF2-40B4-BE49-F238E27FC236}">
                <a16:creationId xmlns:a16="http://schemas.microsoft.com/office/drawing/2014/main" id="{2D6BB2DB-466E-448C-BCE3-E48A0CFA75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7237" y="537270"/>
            <a:ext cx="1017076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557" name="Text Box 11">
            <a:extLst>
              <a:ext uri="{FF2B5EF4-FFF2-40B4-BE49-F238E27FC236}">
                <a16:creationId xmlns:a16="http://schemas.microsoft.com/office/drawing/2014/main" id="{84D3375E-32B8-48C5-A447-FC3782B1EA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2077" y="1974875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a.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Vì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mọi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tích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cực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trồng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nên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quê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nhiều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cánh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xanh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mát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 </a:t>
            </a:r>
          </a:p>
        </p:txBody>
      </p:sp>
      <p:sp>
        <p:nvSpPr>
          <p:cNvPr id="23558" name="Text Box 12">
            <a:extLst>
              <a:ext uri="{FF2B5EF4-FFF2-40B4-BE49-F238E27FC236}">
                <a16:creationId xmlns:a16="http://schemas.microsoft.com/office/drawing/2014/main" id="{C4518644-6F2F-47FD-8402-29FB410021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14646" y="3161900"/>
            <a:ext cx="88392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b.Tuy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hoàn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cảnh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đình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khó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khăn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Hà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luôn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giỏi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D3DB6-C938-4255-BD2C-F869FABA63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33600" y="2479675"/>
            <a:ext cx="1066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 …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26AA272-857B-4F2B-8D59-73EEF2AF36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81800" y="2493963"/>
            <a:ext cx="15430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…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D5AE79E-5F53-40CA-9C74-36F3A82FD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616450"/>
            <a:ext cx="61341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biểu thị mối quan hệ nguyên nhân – kết quả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2D475EB-D141-470F-81B9-73EE45AA6D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1200" y="3533775"/>
            <a:ext cx="1371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Tuy ...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C3472DE-0470-41C7-A1B0-E76963CF01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19900" y="3551238"/>
            <a:ext cx="186690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nhưng…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5C95B9-0EB6-43B3-BCDE-971CD1299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365750"/>
            <a:ext cx="61341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: biểu thị mối quan hệ tương phản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23120FB-C851-4567-A7D4-3A5C849CE81C}"/>
              </a:ext>
            </a:extLst>
          </p:cNvPr>
          <p:cNvCxnSpPr>
            <a:cxnSpLocks/>
          </p:cNvCxnSpPr>
          <p:nvPr/>
        </p:nvCxnSpPr>
        <p:spPr>
          <a:xfrm>
            <a:off x="1752600" y="1066800"/>
            <a:ext cx="25146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2ADD8D8-BCB9-4C14-B7E1-809F65B8E778}"/>
              </a:ext>
            </a:extLst>
          </p:cNvPr>
          <p:cNvCxnSpPr>
            <a:cxnSpLocks/>
          </p:cNvCxnSpPr>
          <p:nvPr/>
        </p:nvCxnSpPr>
        <p:spPr>
          <a:xfrm>
            <a:off x="1011810" y="1552281"/>
            <a:ext cx="180759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721 -0.01968 L -0.05221 0.29768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5856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422 -0.02847 L -0.35703 0.2981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63" y="1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187 -0.01458 L -0.04687 0.25417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" y="13426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1203 L -0.36094 0.25625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47" y="12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  <p:bldP spid="23557" grpId="0"/>
      <p:bldP spid="23558" grpId="0"/>
      <p:bldP spid="4" grpId="0"/>
      <p:bldP spid="4" grpId="1"/>
      <p:bldP spid="18" grpId="0"/>
      <p:bldP spid="18" grpId="1"/>
      <p:bldP spid="19" grpId="0"/>
      <p:bldP spid="20" grpId="0"/>
      <p:bldP spid="20" grpId="1"/>
      <p:bldP spid="21" grpId="0"/>
      <p:bldP spid="21" grpId="1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Text Box 5">
            <a:extLst>
              <a:ext uri="{FF2B5EF4-FFF2-40B4-BE49-F238E27FC236}">
                <a16:creationId xmlns:a16="http://schemas.microsoft.com/office/drawing/2014/main" id="{A3CFB2A6-1918-4D20-9179-452AF4DC54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1066800"/>
            <a:ext cx="890587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Times New Roman" panose="02020603050405020304" pitchFamily="18" charset="0"/>
              </a:rPr>
              <a:t>Bài</a:t>
            </a:r>
            <a:r>
              <a:rPr lang="en-US" altLang="en-US" b="1" dirty="0">
                <a:latin typeface="Times New Roman" panose="02020603050405020304" pitchFamily="18" charset="0"/>
              </a:rPr>
              <a:t> 3.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Đặt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với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B51412C0-C541-46AA-BBA2-2B4995D85586}"/>
              </a:ext>
            </a:extLst>
          </p:cNvPr>
          <p:cNvSpPr/>
          <p:nvPr/>
        </p:nvSpPr>
        <p:spPr>
          <a:xfrm>
            <a:off x="1605756" y="2286000"/>
            <a:ext cx="8980488" cy="1676400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pPr eaLnBrk="1" hangingPunct="1">
              <a:defRPr/>
            </a:pP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có thể đặt một câu có hai hay ba quan hệ từ trên.</a:t>
            </a:r>
            <a:endParaRPr lang="vi-VN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4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1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Google Shape;445;p17">
            <a:extLst>
              <a:ext uri="{FF2B5EF4-FFF2-40B4-BE49-F238E27FC236}">
                <a16:creationId xmlns:a16="http://schemas.microsoft.com/office/drawing/2014/main" id="{4A21238E-8037-4F2F-B390-5B8F0ED9A150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012" name="WordArt 7">
            <a:extLst>
              <a:ext uri="{FF2B5EF4-FFF2-40B4-BE49-F238E27FC236}">
                <a16:creationId xmlns:a16="http://schemas.microsoft.com/office/drawing/2014/main" id="{DE32FA23-FE55-4731-9778-D166E55999E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019175" y="1295400"/>
            <a:ext cx="10153650" cy="150653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  <a:contourClr>
                <a:srgbClr val="FF3300"/>
              </a:contourClr>
            </a:sp3d>
          </a:bodyPr>
          <a:lstStyle/>
          <a:p>
            <a:pPr algn="ctr"/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778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1778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1778" b="1" kern="10" dirty="0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778" b="1" kern="10" dirty="0" err="1">
                <a:ln w="9525">
                  <a:round/>
                  <a:headEnd/>
                  <a:tailEnd/>
                </a:ln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endParaRPr lang="en-US" sz="1778" b="1" kern="10" dirty="0">
              <a:ln w="9525">
                <a:round/>
                <a:headEnd/>
                <a:tailEnd/>
              </a:ln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6">
            <a:extLst>
              <a:ext uri="{FF2B5EF4-FFF2-40B4-BE49-F238E27FC236}">
                <a16:creationId xmlns:a16="http://schemas.microsoft.com/office/drawing/2014/main" id="{42CA0547-E6B6-47DB-956F-C432C845C2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447800"/>
            <a:ext cx="23177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I. NHẬN XÉT:</a:t>
            </a:r>
          </a:p>
        </p:txBody>
      </p:sp>
      <p:sp>
        <p:nvSpPr>
          <p:cNvPr id="6" name="Text Box 7">
            <a:extLst>
              <a:ext uri="{FF2B5EF4-FFF2-40B4-BE49-F238E27FC236}">
                <a16:creationId xmlns:a16="http://schemas.microsoft.com/office/drawing/2014/main" id="{9F570E75-6C4F-41BB-AFDF-93847449A0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047" y="1947648"/>
            <a:ext cx="108204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 Box 10">
            <a:extLst>
              <a:ext uri="{FF2B5EF4-FFF2-40B4-BE49-F238E27FC236}">
                <a16:creationId xmlns:a16="http://schemas.microsoft.com/office/drawing/2014/main" id="{AEC6F8EF-10F9-4BEA-A3CD-A16B92CA95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" y="2466761"/>
            <a:ext cx="11658600" cy="4308872"/>
          </a:xfrm>
          <a:prstGeom prst="rect">
            <a:avLst/>
          </a:prstGeom>
          <a:noFill/>
          <a:ln>
            <a:noFill/>
          </a:ln>
          <a:effectLst>
            <a:prstShdw prst="shdw15">
              <a:schemeClr val="bg2">
                <a:alpha val="50000"/>
              </a:schemeClr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say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ngây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(Ma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dặt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giục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loài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nhạc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                 (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Võ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trổ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chùm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thớt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đơm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mai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đào</a:t>
            </a:r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(Theo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xuân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tục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Nam)</a:t>
            </a:r>
          </a:p>
        </p:txBody>
      </p:sp>
      <p:cxnSp>
        <p:nvCxnSpPr>
          <p:cNvPr id="8" name="Đường nối Thẳng 2">
            <a:extLst>
              <a:ext uri="{FF2B5EF4-FFF2-40B4-BE49-F238E27FC236}">
                <a16:creationId xmlns:a16="http://schemas.microsoft.com/office/drawing/2014/main" id="{277179A0-60DF-4A25-BC74-5ECDBC351A04}"/>
              </a:ext>
            </a:extLst>
          </p:cNvPr>
          <p:cNvCxnSpPr/>
          <p:nvPr/>
        </p:nvCxnSpPr>
        <p:spPr>
          <a:xfrm>
            <a:off x="1676400" y="29718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Đường nối Thẳng 5">
            <a:extLst>
              <a:ext uri="{FF2B5EF4-FFF2-40B4-BE49-F238E27FC236}">
                <a16:creationId xmlns:a16="http://schemas.microsoft.com/office/drawing/2014/main" id="{76C9FBBE-8BDD-4A4F-8B4D-C1E0D55DC72C}"/>
              </a:ext>
            </a:extLst>
          </p:cNvPr>
          <p:cNvCxnSpPr/>
          <p:nvPr/>
        </p:nvCxnSpPr>
        <p:spPr>
          <a:xfrm>
            <a:off x="3733800" y="2971800"/>
            <a:ext cx="13716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5166D01B-D3D0-4A24-9010-57ED57CF2D6C}"/>
              </a:ext>
            </a:extLst>
          </p:cNvPr>
          <p:cNvCxnSpPr/>
          <p:nvPr/>
        </p:nvCxnSpPr>
        <p:spPr>
          <a:xfrm>
            <a:off x="4419600" y="41148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Đường nối Thẳng 11">
            <a:extLst>
              <a:ext uri="{FF2B5EF4-FFF2-40B4-BE49-F238E27FC236}">
                <a16:creationId xmlns:a16="http://schemas.microsoft.com/office/drawing/2014/main" id="{EC572E0B-DED2-47EE-9A65-2A7C753F8EB7}"/>
              </a:ext>
            </a:extLst>
          </p:cNvPr>
          <p:cNvCxnSpPr/>
          <p:nvPr/>
        </p:nvCxnSpPr>
        <p:spPr>
          <a:xfrm>
            <a:off x="838200" y="4114800"/>
            <a:ext cx="25908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nối Thẳng 13">
            <a:extLst>
              <a:ext uri="{FF2B5EF4-FFF2-40B4-BE49-F238E27FC236}">
                <a16:creationId xmlns:a16="http://schemas.microsoft.com/office/drawing/2014/main" id="{38CE5B50-505B-4696-A2E0-6A16C6366BDB}"/>
              </a:ext>
            </a:extLst>
          </p:cNvPr>
          <p:cNvCxnSpPr/>
          <p:nvPr/>
        </p:nvCxnSpPr>
        <p:spPr>
          <a:xfrm>
            <a:off x="6324600" y="5715000"/>
            <a:ext cx="23622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5">
            <a:extLst>
              <a:ext uri="{FF2B5EF4-FFF2-40B4-BE49-F238E27FC236}">
                <a16:creationId xmlns:a16="http://schemas.microsoft.com/office/drawing/2014/main" id="{67CD9438-9F4C-4B58-B2D8-2CEFD1F90D11}"/>
              </a:ext>
            </a:extLst>
          </p:cNvPr>
          <p:cNvCxnSpPr/>
          <p:nvPr/>
        </p:nvCxnSpPr>
        <p:spPr>
          <a:xfrm>
            <a:off x="9753600" y="5700409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nối Thẳng 15">
            <a:extLst>
              <a:ext uri="{FF2B5EF4-FFF2-40B4-BE49-F238E27FC236}">
                <a16:creationId xmlns:a16="http://schemas.microsoft.com/office/drawing/2014/main" id="{CCDDC98D-EE3F-49FE-A022-7DFDEF53FB46}"/>
              </a:ext>
            </a:extLst>
          </p:cNvPr>
          <p:cNvCxnSpPr/>
          <p:nvPr/>
        </p:nvCxnSpPr>
        <p:spPr>
          <a:xfrm>
            <a:off x="685800" y="6172200"/>
            <a:ext cx="1143000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75662808-FEF1-4994-99BC-82916B1E05A9}"/>
              </a:ext>
            </a:extLst>
          </p:cNvPr>
          <p:cNvSpPr txBox="1"/>
          <p:nvPr/>
        </p:nvSpPr>
        <p:spPr>
          <a:xfrm>
            <a:off x="107950" y="6195721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1174210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êu đề 1">
            <a:extLst>
              <a:ext uri="{FF2B5EF4-FFF2-40B4-BE49-F238E27FC236}">
                <a16:creationId xmlns:a16="http://schemas.microsoft.com/office/drawing/2014/main" id="{B837E50A-CBBC-4BAC-A594-9655917FE407}"/>
              </a:ext>
            </a:extLst>
          </p:cNvPr>
          <p:cNvSpPr txBox="1">
            <a:spLocks/>
          </p:cNvSpPr>
          <p:nvPr/>
        </p:nvSpPr>
        <p:spPr>
          <a:xfrm>
            <a:off x="1003585" y="3024953"/>
            <a:ext cx="2316629" cy="762000"/>
          </a:xfrm>
          <a:prstGeom prst="rect">
            <a:avLst/>
          </a:prstGeom>
          <a:solidFill>
            <a:schemeClr val="bg2"/>
          </a:solidFill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Hộp Văn bản 4">
            <a:extLst>
              <a:ext uri="{FF2B5EF4-FFF2-40B4-BE49-F238E27FC236}">
                <a16:creationId xmlns:a16="http://schemas.microsoft.com/office/drawing/2014/main" id="{23BAE94D-3F1F-40AB-B455-F27C4DEF8512}"/>
              </a:ext>
            </a:extLst>
          </p:cNvPr>
          <p:cNvSpPr txBox="1"/>
          <p:nvPr/>
        </p:nvSpPr>
        <p:spPr>
          <a:xfrm>
            <a:off x="4585369" y="3117747"/>
            <a:ext cx="1600200" cy="646331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Hộp Văn bản 5">
            <a:extLst>
              <a:ext uri="{FF2B5EF4-FFF2-40B4-BE49-F238E27FC236}">
                <a16:creationId xmlns:a16="http://schemas.microsoft.com/office/drawing/2014/main" id="{760E3A7E-B31C-4E75-A314-AD7A6204B968}"/>
              </a:ext>
            </a:extLst>
          </p:cNvPr>
          <p:cNvSpPr txBox="1"/>
          <p:nvPr/>
        </p:nvSpPr>
        <p:spPr>
          <a:xfrm>
            <a:off x="7374140" y="4544444"/>
            <a:ext cx="283531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ộp Văn bản 6">
            <a:extLst>
              <a:ext uri="{FF2B5EF4-FFF2-40B4-BE49-F238E27FC236}">
                <a16:creationId xmlns:a16="http://schemas.microsoft.com/office/drawing/2014/main" id="{F0EE7DCD-B1C2-42FC-B71F-F2377275DAE0}"/>
              </a:ext>
            </a:extLst>
          </p:cNvPr>
          <p:cNvSpPr txBox="1"/>
          <p:nvPr/>
        </p:nvSpPr>
        <p:spPr>
          <a:xfrm>
            <a:off x="6965667" y="1898547"/>
            <a:ext cx="236883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endParaRPr lang="en-US" sz="3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Mũi tên: Phải 7">
            <a:extLst>
              <a:ext uri="{FF2B5EF4-FFF2-40B4-BE49-F238E27FC236}">
                <a16:creationId xmlns:a16="http://schemas.microsoft.com/office/drawing/2014/main" id="{EECEE04F-D85A-4CDA-BB99-70ECC1B1F8C0}"/>
              </a:ext>
            </a:extLst>
          </p:cNvPr>
          <p:cNvSpPr/>
          <p:nvPr/>
        </p:nvSpPr>
        <p:spPr>
          <a:xfrm>
            <a:off x="3396798" y="3383078"/>
            <a:ext cx="1036171" cy="578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1" name="Đường kết nối: Mũi tên Gấp khúc 12">
            <a:extLst>
              <a:ext uri="{FF2B5EF4-FFF2-40B4-BE49-F238E27FC236}">
                <a16:creationId xmlns:a16="http://schemas.microsoft.com/office/drawing/2014/main" id="{53CD3720-09AC-4F0A-9649-14C71440F5A2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4009161" y="65072"/>
            <a:ext cx="838200" cy="5060665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Đường kết nối: Mũi tên Gấp khúc 32">
            <a:extLst>
              <a:ext uri="{FF2B5EF4-FFF2-40B4-BE49-F238E27FC236}">
                <a16:creationId xmlns:a16="http://schemas.microsoft.com/office/drawing/2014/main" id="{397A72E5-A101-49DD-AF3A-EA1D223D45B6}"/>
              </a:ext>
            </a:extLst>
          </p:cNvPr>
          <p:cNvCxnSpPr>
            <a:cxnSpLocks/>
          </p:cNvCxnSpPr>
          <p:nvPr/>
        </p:nvCxnSpPr>
        <p:spPr>
          <a:xfrm rot="16200000" flipH="1">
            <a:off x="4001123" y="1652839"/>
            <a:ext cx="1168493" cy="5395304"/>
          </a:xfrm>
          <a:prstGeom prst="bentConnector2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kết nối Mũi tên Thẳng 43">
            <a:extLst>
              <a:ext uri="{FF2B5EF4-FFF2-40B4-BE49-F238E27FC236}">
                <a16:creationId xmlns:a16="http://schemas.microsoft.com/office/drawing/2014/main" id="{09FD4E15-100D-4A54-B729-304548336BA9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6185569" y="2544878"/>
            <a:ext cx="990600" cy="89603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Mũi tên Thẳng 45">
            <a:extLst>
              <a:ext uri="{FF2B5EF4-FFF2-40B4-BE49-F238E27FC236}">
                <a16:creationId xmlns:a16="http://schemas.microsoft.com/office/drawing/2014/main" id="{21B30721-5A29-42E8-AF88-78F52527F8A8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6185569" y="3440913"/>
            <a:ext cx="1188571" cy="1063582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03319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29">
            <a:extLst>
              <a:ext uri="{FF2B5EF4-FFF2-40B4-BE49-F238E27FC236}">
                <a16:creationId xmlns:a16="http://schemas.microsoft.com/office/drawing/2014/main" id="{B2B4891C-B5B2-41BB-9213-97E377B18F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057149"/>
            <a:ext cx="10363200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3600" b="1" i="1" dirty="0">
                <a:solidFill>
                  <a:srgbClr val="0000FF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   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hay,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6" name="Hộp Văn bản 3">
            <a:extLst>
              <a:ext uri="{FF2B5EF4-FFF2-40B4-BE49-F238E27FC236}">
                <a16:creationId xmlns:a16="http://schemas.microsoft.com/office/drawing/2014/main" id="{2EA3ED98-7F81-48E9-B392-7B08BAA51355}"/>
              </a:ext>
            </a:extLst>
          </p:cNvPr>
          <p:cNvSpPr txBox="1"/>
          <p:nvPr/>
        </p:nvSpPr>
        <p:spPr>
          <a:xfrm>
            <a:off x="457200" y="1457729"/>
            <a:ext cx="2667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en-US" sz="28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II.Ghi</a:t>
            </a:r>
            <a:r>
              <a:rPr lang="en-US" altLang="en-US" sz="3600" b="1" dirty="0"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</a:rPr>
              <a:t>nhớ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2292551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>
            <a:extLst>
              <a:ext uri="{FF2B5EF4-FFF2-40B4-BE49-F238E27FC236}">
                <a16:creationId xmlns:a16="http://schemas.microsoft.com/office/drawing/2014/main" id="{FC5B91C5-37D7-432B-A7D4-CC2537FFD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346869"/>
            <a:ext cx="104394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Quan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ở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rừng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thưa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vắng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mảnh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tụ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63" name="Text Box 8">
            <a:extLst>
              <a:ext uri="{FF2B5EF4-FFF2-40B4-BE49-F238E27FC236}">
                <a16:creationId xmlns:a16="http://schemas.microsoft.com/office/drawing/2014/main" id="{86B1E83C-7713-446D-9F5D-3821028DBA8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1947863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Nếu rừng cây cứ bị chặt phá xơ xác thì mặt đất sẽ ngày càng thưa vắng bóng chim.</a:t>
            </a:r>
          </a:p>
        </p:txBody>
      </p:sp>
      <p:sp>
        <p:nvSpPr>
          <p:cNvPr id="15364" name="Text Box 9">
            <a:extLst>
              <a:ext uri="{FF2B5EF4-FFF2-40B4-BE49-F238E27FC236}">
                <a16:creationId xmlns:a16="http://schemas.microsoft.com/office/drawing/2014/main" id="{A6ADBFEA-FA17-4420-803E-F57F85A172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3138488"/>
            <a:ext cx="914400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b.Tuy mảnh vườn ngoài ban công nhà Thu thật nhỏ bé nhưng bầy chim vẫn thường rủ nhau về tụ hội.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6D9377C-7A1B-4CDD-9A20-3A435154A773}"/>
              </a:ext>
            </a:extLst>
          </p:cNvPr>
          <p:cNvCxnSpPr/>
          <p:nvPr/>
        </p:nvCxnSpPr>
        <p:spPr>
          <a:xfrm flipH="1">
            <a:off x="6607175" y="1957388"/>
            <a:ext cx="138113" cy="452437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65D51058-182A-40D3-8966-2842986B665E}"/>
              </a:ext>
            </a:extLst>
          </p:cNvPr>
          <p:cNvCxnSpPr/>
          <p:nvPr/>
        </p:nvCxnSpPr>
        <p:spPr>
          <a:xfrm flipH="1">
            <a:off x="8945563" y="3152775"/>
            <a:ext cx="139700" cy="45243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3" name="Oval 2">
            <a:extLst>
              <a:ext uri="{FF2B5EF4-FFF2-40B4-BE49-F238E27FC236}">
                <a16:creationId xmlns:a16="http://schemas.microsoft.com/office/drawing/2014/main" id="{FEEC436E-9A77-4CC6-AC4B-52F499BA9D16}"/>
              </a:ext>
            </a:extLst>
          </p:cNvPr>
          <p:cNvSpPr/>
          <p:nvPr/>
        </p:nvSpPr>
        <p:spPr>
          <a:xfrm>
            <a:off x="1492250" y="1944688"/>
            <a:ext cx="765175" cy="485775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99B0C86-3C89-42E9-871A-B0F15B93ED2C}"/>
              </a:ext>
            </a:extLst>
          </p:cNvPr>
          <p:cNvSpPr/>
          <p:nvPr/>
        </p:nvSpPr>
        <p:spPr>
          <a:xfrm>
            <a:off x="6630988" y="1987550"/>
            <a:ext cx="520700" cy="484188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C810A5B-0C59-446B-A8D7-9C21570855E6}"/>
              </a:ext>
            </a:extLst>
          </p:cNvPr>
          <p:cNvSpPr/>
          <p:nvPr/>
        </p:nvSpPr>
        <p:spPr>
          <a:xfrm>
            <a:off x="1447800" y="3159125"/>
            <a:ext cx="642938" cy="485775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5A62B98-EC51-40B8-B8CE-5471835ECD7F}"/>
              </a:ext>
            </a:extLst>
          </p:cNvPr>
          <p:cNvSpPr/>
          <p:nvPr/>
        </p:nvSpPr>
        <p:spPr>
          <a:xfrm>
            <a:off x="9015413" y="3114675"/>
            <a:ext cx="1042987" cy="585788"/>
          </a:xfrm>
          <a:prstGeom prst="ellipse">
            <a:avLst/>
          </a:prstGeom>
          <a:noFill/>
          <a:ln w="38100">
            <a:solidFill>
              <a:srgbClr val="CC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A7985EB7-8A4E-45FE-B3C5-584101198E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4713288"/>
            <a:ext cx="2560638" cy="5222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rgbClr val="FF33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n-US" altLang="vi-VN" sz="28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Cặp</a:t>
            </a:r>
            <a:r>
              <a:rPr lang="en-US" altLang="vi-VN" sz="28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vi-VN" sz="28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vi-VN" sz="2800" b="1" i="1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b="1" i="1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từ</a:t>
            </a:r>
            <a:endParaRPr lang="en-US" altLang="vi-VN" sz="2800" b="1" i="1" dirty="0">
              <a:solidFill>
                <a:srgbClr val="0066FF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" name="TextBox 7">
            <a:extLst>
              <a:ext uri="{FF2B5EF4-FFF2-40B4-BE49-F238E27FC236}">
                <a16:creationId xmlns:a16="http://schemas.microsoft.com/office/drawing/2014/main" id="{B1C07D5C-9D9B-44E2-8EAC-73FE916C72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6413" y="4108450"/>
            <a:ext cx="7265987" cy="954088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 typeface="Wingdings 3" panose="05040102010807070707" pitchFamily="18" charset="2"/>
              <a:buNone/>
              <a:defRPr/>
            </a:pP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Nếu</a:t>
            </a:r>
            <a:r>
              <a:rPr lang="en-US" altLang="vi-VN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vi-VN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thì</a:t>
            </a:r>
            <a:r>
              <a:rPr lang="en-US" altLang="vi-VN" sz="2800">
                <a:solidFill>
                  <a:srgbClr val="FF0000"/>
                </a:solidFill>
                <a:latin typeface="Times New Roman" panose="02020603050405020304" pitchFamily="18" charset="0"/>
              </a:rPr>
              <a:t>…</a:t>
            </a:r>
            <a:r>
              <a:rPr lang="en-US" altLang="vi-VN" sz="2800">
                <a:solidFill>
                  <a:srgbClr val="0033CC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 Biểu thị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giả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thiết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;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điều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-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kết</a:t>
            </a:r>
            <a:r>
              <a:rPr lang="en-US" altLang="en-US" sz="2800" dirty="0">
                <a:solidFill>
                  <a:srgbClr val="0033CC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33CC"/>
                </a:solidFill>
                <a:latin typeface="Times New Roman" panose="02020603050405020304" pitchFamily="18" charset="0"/>
              </a:rPr>
              <a:t>quả</a:t>
            </a:r>
            <a:r>
              <a:rPr lang="en-US" altLang="vi-VN" sz="2800" dirty="0">
                <a:solidFill>
                  <a:srgbClr val="0066FF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25" name="TextBox 7">
            <a:extLst>
              <a:ext uri="{FF2B5EF4-FFF2-40B4-BE49-F238E27FC236}">
                <a16:creationId xmlns:a16="http://schemas.microsoft.com/office/drawing/2014/main" id="{D0E5FF1D-7C8C-4F07-9387-71B0C4CC2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30700" y="5446713"/>
            <a:ext cx="6794500" cy="523875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  <a:defRPr sz="2700">
                <a:solidFill>
                  <a:schemeClr val="tx1"/>
                </a:solidFill>
                <a:latin typeface="Lucida Sans Unicode" panose="020B0602030504020204" pitchFamily="34" charset="0"/>
              </a:defRPr>
            </a:lvl1pPr>
            <a:lvl2pPr marL="742950" indent="-285750">
              <a:spcBef>
                <a:spcPts val="325"/>
              </a:spcBef>
              <a:buClr>
                <a:schemeClr val="accent1"/>
              </a:buClr>
              <a:buFont typeface="Verdana" panose="020B0604030504040204" pitchFamily="34" charset="0"/>
              <a:buChar char="◦"/>
              <a:defRPr sz="2300">
                <a:solidFill>
                  <a:schemeClr val="tx1"/>
                </a:solidFill>
                <a:latin typeface="Lucida Sans Unicode" panose="020B0602030504020204" pitchFamily="34" charset="0"/>
              </a:defRPr>
            </a:lvl2pPr>
            <a:lvl3pPr marL="1143000" indent="-228600">
              <a:spcBef>
                <a:spcPts val="350"/>
              </a:spcBef>
              <a:buClr>
                <a:schemeClr val="accent2"/>
              </a:buClr>
              <a:buSzPct val="100000"/>
              <a:buFont typeface="Wingdings 2" panose="05020102010507070707" pitchFamily="18" charset="2"/>
              <a:buChar char=""/>
              <a:defRPr sz="2100">
                <a:solidFill>
                  <a:schemeClr val="tx1"/>
                </a:solidFill>
                <a:latin typeface="Lucida Sans Unicode" panose="020B0602030504020204" pitchFamily="34" charset="0"/>
              </a:defRPr>
            </a:lvl3pPr>
            <a:lvl4pPr marL="16002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 sz="1900">
                <a:solidFill>
                  <a:schemeClr val="tx1"/>
                </a:solidFill>
                <a:latin typeface="Lucida Sans Unicode" panose="020B0602030504020204" pitchFamily="34" charset="0"/>
              </a:defRPr>
            </a:lvl4pPr>
            <a:lvl5pPr marL="2057400" indent="-228600">
              <a:spcBef>
                <a:spcPts val="350"/>
              </a:spcBef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5pPr>
            <a:lvl6pPr marL="25146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6pPr>
            <a:lvl7pPr marL="29718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7pPr>
            <a:lvl8pPr marL="34290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8pPr>
            <a:lvl9pPr marL="3886200" indent="-22860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anose="05020102010507070707" pitchFamily="18" charset="2"/>
              <a:buChar char=""/>
              <a:defRPr>
                <a:solidFill>
                  <a:schemeClr val="tx1"/>
                </a:solidFill>
                <a:latin typeface="Lucida Sans Unicode" panose="020B0602030504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Tuy</a:t>
            </a: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</a:rPr>
              <a:t> … </a:t>
            </a:r>
            <a:r>
              <a:rPr lang="en-US" altLang="en-US" sz="28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nhưng</a:t>
            </a:r>
            <a:r>
              <a:rPr lang="en-US" altLang="en-US" sz="2800">
                <a:solidFill>
                  <a:srgbClr val="FF0000"/>
                </a:solidFill>
                <a:latin typeface="Times New Roman" panose="02020603050405020304" pitchFamily="18" charset="0"/>
              </a:rPr>
              <a:t>…: </a:t>
            </a:r>
            <a:r>
              <a:rPr lang="en-US" altLang="en-US" sz="2800">
                <a:solidFill>
                  <a:srgbClr val="0000FF"/>
                </a:solidFill>
                <a:latin typeface="Times New Roman" panose="02020603050405020304" pitchFamily="18" charset="0"/>
              </a:rPr>
              <a:t>Biểu thị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quan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hệ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tương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phản</a:t>
            </a:r>
            <a:endParaRPr lang="en-US" altLang="en-US" sz="2800" dirty="0">
              <a:solidFill>
                <a:srgbClr val="0000FF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58B01FA-C257-4E4D-8F84-BC12CC7D95C6}"/>
              </a:ext>
            </a:extLst>
          </p:cNvPr>
          <p:cNvCxnSpPr>
            <a:cxnSpLocks/>
            <a:stCxn id="23" idx="3"/>
            <a:endCxn id="24" idx="1"/>
          </p:cNvCxnSpPr>
          <p:nvPr/>
        </p:nvCxnSpPr>
        <p:spPr>
          <a:xfrm flipV="1">
            <a:off x="3703638" y="4584700"/>
            <a:ext cx="612775" cy="390525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20F4F5A-0446-4D7E-88C8-5A328F7EB43D}"/>
              </a:ext>
            </a:extLst>
          </p:cNvPr>
          <p:cNvCxnSpPr>
            <a:cxnSpLocks/>
            <a:endCxn id="25" idx="1"/>
          </p:cNvCxnSpPr>
          <p:nvPr/>
        </p:nvCxnSpPr>
        <p:spPr>
          <a:xfrm>
            <a:off x="3703638" y="5002213"/>
            <a:ext cx="627062" cy="70643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6" grpId="0" animBg="1"/>
      <p:bldP spid="18" grpId="0" animBg="1"/>
      <p:bldP spid="19" grpId="0" animBg="1"/>
      <p:bldP spid="23" grpId="0" animBg="1"/>
      <p:bldP spid="24" grpId="0" animBg="1"/>
      <p:bldP spid="2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494639D7-C4E8-4772-9C93-34B4E7061F8B}"/>
              </a:ext>
            </a:extLst>
          </p:cNvPr>
          <p:cNvSpPr/>
          <p:nvPr/>
        </p:nvSpPr>
        <p:spPr>
          <a:xfrm>
            <a:off x="228600" y="1752600"/>
            <a:ext cx="1928513" cy="274320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vi-VN" sz="2800" b="1" dirty="0">
                <a:latin typeface="Times New Roman" pitchFamily="18" charset="0"/>
                <a:cs typeface="Times New Roman" pitchFamily="18" charset="0"/>
              </a:rPr>
              <a:t>Cặp quan hệ từ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C10E7A78-3797-4F10-8B69-3590EE489A5B}"/>
              </a:ext>
            </a:extLst>
          </p:cNvPr>
          <p:cNvCxnSpPr>
            <a:cxnSpLocks/>
          </p:cNvCxnSpPr>
          <p:nvPr/>
        </p:nvCxnSpPr>
        <p:spPr>
          <a:xfrm flipV="1">
            <a:off x="2157113" y="1104106"/>
            <a:ext cx="1500487" cy="2020095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6D57E1F2-0E7A-4F30-88D9-E0F92130D1DF}"/>
              </a:ext>
            </a:extLst>
          </p:cNvPr>
          <p:cNvSpPr/>
          <p:nvPr/>
        </p:nvSpPr>
        <p:spPr>
          <a:xfrm>
            <a:off x="3276600" y="115094"/>
            <a:ext cx="3631770" cy="9890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 Nguyên nhân -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k</a:t>
            </a:r>
            <a:r>
              <a:rPr lang="vi-VN" sz="2800" dirty="0" err="1">
                <a:latin typeface="Times New Roman" pitchFamily="18" charset="0"/>
                <a:cs typeface="Times New Roman" pitchFamily="18" charset="0"/>
              </a:rPr>
              <a:t>ết</a:t>
            </a:r>
            <a:r>
              <a:rPr lang="vi-VN" sz="2800" dirty="0">
                <a:latin typeface="Times New Roman" pitchFamily="18" charset="0"/>
                <a:cs typeface="Times New Roman" pitchFamily="18" charset="0"/>
              </a:rPr>
              <a:t> quả</a:t>
            </a:r>
            <a:endParaRPr lang="vi-VN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F81B3FB-E91C-4C3C-91A9-413BFD8E16AB}"/>
              </a:ext>
            </a:extLst>
          </p:cNvPr>
          <p:cNvSpPr/>
          <p:nvPr/>
        </p:nvSpPr>
        <p:spPr>
          <a:xfrm>
            <a:off x="7517970" y="-1571"/>
            <a:ext cx="3300412" cy="1547812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vi-VN" sz="32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Vì…nên..</a:t>
            </a:r>
          </a:p>
          <a:p>
            <a:pPr eaLnBrk="1" hangingPunct="1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Do…nên…</a:t>
            </a:r>
          </a:p>
          <a:p>
            <a:pPr eaLnBrk="1" hangingPunct="1">
              <a:defRPr/>
            </a:pPr>
            <a:r>
              <a:rPr lang="vi-VN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Nhờ ….mà</a:t>
            </a:r>
            <a:r>
              <a:rPr lang="vi-VN" sz="3200" dirty="0">
                <a:solidFill>
                  <a:srgbClr val="FF0000"/>
                </a:solidFill>
              </a:rPr>
              <a:t>…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906B0C2-88FC-4985-87E6-4F805E8803F8}"/>
              </a:ext>
            </a:extLst>
          </p:cNvPr>
          <p:cNvCxnSpPr>
            <a:cxnSpLocks/>
          </p:cNvCxnSpPr>
          <p:nvPr/>
        </p:nvCxnSpPr>
        <p:spPr>
          <a:xfrm flipV="1">
            <a:off x="6908370" y="713623"/>
            <a:ext cx="609600" cy="1"/>
          </a:xfrm>
          <a:prstGeom prst="straightConnector1">
            <a:avLst/>
          </a:prstGeom>
          <a:ln>
            <a:solidFill>
              <a:srgbClr val="0033CC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3B4DB1C1-0849-4347-A220-FBDE64756A6D}"/>
              </a:ext>
            </a:extLst>
          </p:cNvPr>
          <p:cNvSpPr/>
          <p:nvPr/>
        </p:nvSpPr>
        <p:spPr>
          <a:xfrm>
            <a:off x="3391349" y="2362200"/>
            <a:ext cx="6849952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Mai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EE069FC-6A9C-4BB0-918D-A16CD6E9DA63}"/>
              </a:ext>
            </a:extLst>
          </p:cNvPr>
          <p:cNvSpPr/>
          <p:nvPr/>
        </p:nvSpPr>
        <p:spPr>
          <a:xfrm>
            <a:off x="2933700" y="2362200"/>
            <a:ext cx="61747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7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7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8AFC57B-EC8D-41B7-95C5-D0A30061C0A4}"/>
              </a:ext>
            </a:extLst>
          </p:cNvPr>
          <p:cNvSpPr/>
          <p:nvPr/>
        </p:nvSpPr>
        <p:spPr>
          <a:xfrm>
            <a:off x="6797471" y="2345703"/>
            <a:ext cx="684803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700" dirty="0" err="1">
                <a:latin typeface="Times New Roman" pitchFamily="18" charset="0"/>
                <a:cs typeface="Times New Roman" pitchFamily="18" charset="0"/>
              </a:rPr>
              <a:t>nên</a:t>
            </a:r>
            <a:endParaRPr lang="en-US" sz="2700" dirty="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4155E031-36F5-4BEC-BFB3-9C2748201486}"/>
              </a:ext>
            </a:extLst>
          </p:cNvPr>
          <p:cNvCxnSpPr>
            <a:cxnSpLocks/>
          </p:cNvCxnSpPr>
          <p:nvPr/>
        </p:nvCxnSpPr>
        <p:spPr>
          <a:xfrm>
            <a:off x="2985920" y="2825253"/>
            <a:ext cx="4804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C85E8EAA-2C8E-4A2E-8A58-0E8D5C439881}"/>
              </a:ext>
            </a:extLst>
          </p:cNvPr>
          <p:cNvCxnSpPr>
            <a:cxnSpLocks/>
          </p:cNvCxnSpPr>
          <p:nvPr/>
        </p:nvCxnSpPr>
        <p:spPr>
          <a:xfrm>
            <a:off x="6882833" y="2820109"/>
            <a:ext cx="5140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BA9573A5-E14B-4AA5-BB76-242EFAACDEC1}"/>
              </a:ext>
            </a:extLst>
          </p:cNvPr>
          <p:cNvSpPr/>
          <p:nvPr/>
        </p:nvSpPr>
        <p:spPr>
          <a:xfrm>
            <a:off x="2954125" y="2346811"/>
            <a:ext cx="6238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vi-VN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3C5919-E075-4AAA-B49D-21B8C91ED92A}"/>
              </a:ext>
            </a:extLst>
          </p:cNvPr>
          <p:cNvSpPr/>
          <p:nvPr/>
        </p:nvSpPr>
        <p:spPr>
          <a:xfrm>
            <a:off x="6769625" y="2346811"/>
            <a:ext cx="70243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AA21CA3-51B9-4431-B3CC-40D258B1B36B}"/>
              </a:ext>
            </a:extLst>
          </p:cNvPr>
          <p:cNvSpPr/>
          <p:nvPr/>
        </p:nvSpPr>
        <p:spPr>
          <a:xfrm>
            <a:off x="2723583" y="2346811"/>
            <a:ext cx="81304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Nhờ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A534F21-7BF8-4BCA-9991-4DACC8616B57}"/>
              </a:ext>
            </a:extLst>
          </p:cNvPr>
          <p:cNvSpPr/>
          <p:nvPr/>
        </p:nvSpPr>
        <p:spPr>
          <a:xfrm>
            <a:off x="6797471" y="2338008"/>
            <a:ext cx="6222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958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8" grpId="0"/>
      <p:bldP spid="12" grpId="0"/>
      <p:bldP spid="12" grpId="1"/>
      <p:bldP spid="13" grpId="0"/>
      <p:bldP spid="13" grpId="1"/>
      <p:bldP spid="22" grpId="0"/>
      <p:bldP spid="22" grpId="1"/>
      <p:bldP spid="24" grpId="0"/>
      <p:bldP spid="24" grpId="1"/>
      <p:bldP spid="25" grpId="0"/>
      <p:bldP spid="2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57DDC1DC-C34A-4F67-AB5C-7FC0865D4E47}"/>
              </a:ext>
            </a:extLst>
          </p:cNvPr>
          <p:cNvSpPr/>
          <p:nvPr/>
        </p:nvSpPr>
        <p:spPr>
          <a:xfrm>
            <a:off x="1066800" y="1581052"/>
            <a:ext cx="1600200" cy="2743201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Cặp quan hệ từ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F965DA1-41FD-4118-AC6C-2D06CE7652EF}"/>
              </a:ext>
            </a:extLst>
          </p:cNvPr>
          <p:cNvCxnSpPr>
            <a:cxnSpLocks/>
          </p:cNvCxnSpPr>
          <p:nvPr/>
        </p:nvCxnSpPr>
        <p:spPr>
          <a:xfrm flipV="1">
            <a:off x="2638425" y="831851"/>
            <a:ext cx="1019175" cy="2460178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30235CC-74C5-4F08-931F-22388606BFFA}"/>
              </a:ext>
            </a:extLst>
          </p:cNvPr>
          <p:cNvCxnSpPr>
            <a:cxnSpLocks/>
          </p:cNvCxnSpPr>
          <p:nvPr/>
        </p:nvCxnSpPr>
        <p:spPr>
          <a:xfrm>
            <a:off x="7086513" y="2286000"/>
            <a:ext cx="82982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60EB7BE5-6A4F-4DEF-9549-AF45061A7A12}"/>
              </a:ext>
            </a:extLst>
          </p:cNvPr>
          <p:cNvCxnSpPr>
            <a:cxnSpLocks/>
          </p:cNvCxnSpPr>
          <p:nvPr/>
        </p:nvCxnSpPr>
        <p:spPr>
          <a:xfrm>
            <a:off x="2665992" y="3328542"/>
            <a:ext cx="1002606" cy="648565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8273EEC-5BA6-429E-9785-6634474E873C}"/>
              </a:ext>
            </a:extLst>
          </p:cNvPr>
          <p:cNvCxnSpPr>
            <a:cxnSpLocks/>
          </p:cNvCxnSpPr>
          <p:nvPr/>
        </p:nvCxnSpPr>
        <p:spPr>
          <a:xfrm>
            <a:off x="7040739" y="5246732"/>
            <a:ext cx="87427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2" name="Rectangle 21">
            <a:extLst>
              <a:ext uri="{FF2B5EF4-FFF2-40B4-BE49-F238E27FC236}">
                <a16:creationId xmlns:a16="http://schemas.microsoft.com/office/drawing/2014/main" id="{4C425ED2-F4D8-44AC-9334-C91A86A3445B}"/>
              </a:ext>
            </a:extLst>
          </p:cNvPr>
          <p:cNvSpPr/>
          <p:nvPr/>
        </p:nvSpPr>
        <p:spPr>
          <a:xfrm>
            <a:off x="7924800" y="76200"/>
            <a:ext cx="3300412" cy="137159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Vì…nên..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Do…nên…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Nhờ ….mà</a:t>
            </a:r>
            <a:r>
              <a:rPr kumimoji="0" lang="vi-VN" sz="3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</a:rPr>
              <a:t>…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D38015-2660-4C1C-92FA-DB7A18B25D44}"/>
              </a:ext>
            </a:extLst>
          </p:cNvPr>
          <p:cNvSpPr/>
          <p:nvPr/>
        </p:nvSpPr>
        <p:spPr>
          <a:xfrm>
            <a:off x="3683430" y="296889"/>
            <a:ext cx="3300411" cy="989012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Nguyên nhân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-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k</a:t>
            </a:r>
            <a:r>
              <a:rPr kumimoji="0" lang="vi-VN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ết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quả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46F1030-CB35-446C-B79A-A55EE50A30AC}"/>
              </a:ext>
            </a:extLst>
          </p:cNvPr>
          <p:cNvCxnSpPr>
            <a:cxnSpLocks/>
          </p:cNvCxnSpPr>
          <p:nvPr/>
        </p:nvCxnSpPr>
        <p:spPr>
          <a:xfrm>
            <a:off x="7050526" y="791395"/>
            <a:ext cx="874274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27" name="Rectangle 26">
            <a:extLst>
              <a:ext uri="{FF2B5EF4-FFF2-40B4-BE49-F238E27FC236}">
                <a16:creationId xmlns:a16="http://schemas.microsoft.com/office/drawing/2014/main" id="{35907211-9C3A-4D2E-8E3C-E4ECA51B04D0}"/>
              </a:ext>
            </a:extLst>
          </p:cNvPr>
          <p:cNvSpPr/>
          <p:nvPr/>
        </p:nvSpPr>
        <p:spPr>
          <a:xfrm>
            <a:off x="3693587" y="1763713"/>
            <a:ext cx="3326241" cy="11318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Giả thiết - kết quả;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kiện - 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kết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quả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46FF97-5258-4923-B631-8642D806B1D1}"/>
              </a:ext>
            </a:extLst>
          </p:cNvPr>
          <p:cNvSpPr/>
          <p:nvPr/>
        </p:nvSpPr>
        <p:spPr>
          <a:xfrm>
            <a:off x="7898971" y="1769518"/>
            <a:ext cx="3326241" cy="993776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Nếu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...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Hễ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...thì...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F38A113-6271-456C-9016-4A53B8E88835}"/>
              </a:ext>
            </a:extLst>
          </p:cNvPr>
          <p:cNvSpPr/>
          <p:nvPr/>
        </p:nvSpPr>
        <p:spPr>
          <a:xfrm>
            <a:off x="3667812" y="3244530"/>
            <a:ext cx="3300411" cy="1131887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Tương phản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F4E7C4AC-B76D-44DD-B61C-3C1C952BAB9C}"/>
              </a:ext>
            </a:extLst>
          </p:cNvPr>
          <p:cNvSpPr/>
          <p:nvPr/>
        </p:nvSpPr>
        <p:spPr>
          <a:xfrm>
            <a:off x="7969966" y="3218893"/>
            <a:ext cx="3300410" cy="972861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dù...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368B4C7F-44B7-47CF-9942-D267DD3C5370}"/>
              </a:ext>
            </a:extLst>
          </p:cNvPr>
          <p:cNvSpPr/>
          <p:nvPr/>
        </p:nvSpPr>
        <p:spPr>
          <a:xfrm>
            <a:off x="3678206" y="4672687"/>
            <a:ext cx="3300411" cy="11318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Tăng tiến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794E192-9507-4536-9F2C-31DE841981E5}"/>
              </a:ext>
            </a:extLst>
          </p:cNvPr>
          <p:cNvSpPr/>
          <p:nvPr/>
        </p:nvSpPr>
        <p:spPr>
          <a:xfrm>
            <a:off x="8012439" y="4630890"/>
            <a:ext cx="3300410" cy="113188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những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mà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…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chỉ...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...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4F07E31E-42EB-49BD-AD5C-9EB11580AAF4}"/>
              </a:ext>
            </a:extLst>
          </p:cNvPr>
          <p:cNvCxnSpPr>
            <a:cxnSpLocks/>
          </p:cNvCxnSpPr>
          <p:nvPr/>
        </p:nvCxnSpPr>
        <p:spPr>
          <a:xfrm>
            <a:off x="2638425" y="3328542"/>
            <a:ext cx="967265" cy="174491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41B9507-1C61-4E40-9FCC-0CD67AAA0076}"/>
              </a:ext>
            </a:extLst>
          </p:cNvPr>
          <p:cNvCxnSpPr>
            <a:cxnSpLocks/>
          </p:cNvCxnSpPr>
          <p:nvPr/>
        </p:nvCxnSpPr>
        <p:spPr>
          <a:xfrm>
            <a:off x="7070982" y="3741417"/>
            <a:ext cx="793750" cy="0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73C3FD57-E219-4B9A-8BC0-FB34840820BC}"/>
              </a:ext>
            </a:extLst>
          </p:cNvPr>
          <p:cNvCxnSpPr>
            <a:cxnSpLocks/>
          </p:cNvCxnSpPr>
          <p:nvPr/>
        </p:nvCxnSpPr>
        <p:spPr>
          <a:xfrm flipV="1">
            <a:off x="2664271" y="2329657"/>
            <a:ext cx="991608" cy="962372"/>
          </a:xfrm>
          <a:prstGeom prst="straightConnector1">
            <a:avLst/>
          </a:prstGeom>
          <a:ln>
            <a:solidFill>
              <a:srgbClr val="00B050"/>
            </a:solidFill>
            <a:tailEnd type="arrow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3777824C-A36D-47F4-8F48-66C01746F655}"/>
              </a:ext>
            </a:extLst>
          </p:cNvPr>
          <p:cNvSpPr txBox="1"/>
          <p:nvPr/>
        </p:nvSpPr>
        <p:spPr>
          <a:xfrm>
            <a:off x="3048000" y="6006538"/>
            <a:ext cx="7010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giỏi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3046013-E32F-4F3B-8476-FEDF41652277}"/>
              </a:ext>
            </a:extLst>
          </p:cNvPr>
          <p:cNvCxnSpPr/>
          <p:nvPr/>
        </p:nvCxnSpPr>
        <p:spPr>
          <a:xfrm>
            <a:off x="4343400" y="6460545"/>
            <a:ext cx="11430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5B43EA4-45DB-4F58-B823-7EF9A47A9F0E}"/>
              </a:ext>
            </a:extLst>
          </p:cNvPr>
          <p:cNvCxnSpPr>
            <a:cxnSpLocks/>
          </p:cNvCxnSpPr>
          <p:nvPr/>
        </p:nvCxnSpPr>
        <p:spPr>
          <a:xfrm>
            <a:off x="6172200" y="6460545"/>
            <a:ext cx="533400" cy="0"/>
          </a:xfrm>
          <a:prstGeom prst="line">
            <a:avLst/>
          </a:prstGeom>
          <a:ln w="28575">
            <a:solidFill>
              <a:srgbClr val="FF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9451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2" grpId="0" animBg="1"/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Text Box 6">
            <a:extLst>
              <a:ext uri="{FF2B5EF4-FFF2-40B4-BE49-F238E27FC236}">
                <a16:creationId xmlns:a16="http://schemas.microsoft.com/office/drawing/2014/main" id="{D239FB45-73B4-48F9-8B0F-567DD8363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1639926"/>
            <a:ext cx="11201400" cy="133882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Quan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nối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hay,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ở,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</p:txBody>
      </p:sp>
      <p:sp>
        <p:nvSpPr>
          <p:cNvPr id="37896" name="Text Box 8">
            <a:extLst>
              <a:ext uri="{FF2B5EF4-FFF2-40B4-BE49-F238E27FC236}">
                <a16:creationId xmlns:a16="http://schemas.microsoft.com/office/drawing/2014/main" id="{80340BE9-412E-4D5D-B363-7F690089E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2978754"/>
            <a:ext cx="9746343" cy="39354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Các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..;  do…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hễ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thiết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… 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phản</a:t>
            </a: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…;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</a:p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altLang="en-US" sz="27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7" name="Text Box 6">
            <a:extLst>
              <a:ext uri="{FF2B5EF4-FFF2-40B4-BE49-F238E27FC236}">
                <a16:creationId xmlns:a16="http://schemas.microsoft.com/office/drawing/2014/main" id="{BC4E6665-5435-4CDB-988D-A8B450CE31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1069495"/>
            <a:ext cx="3429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II. GHI NHỚ: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ext Box 5">
            <a:extLst>
              <a:ext uri="{FF2B5EF4-FFF2-40B4-BE49-F238E27FC236}">
                <a16:creationId xmlns:a16="http://schemas.microsoft.com/office/drawing/2014/main" id="{1B6286AD-6DAC-4722-BE68-28D8BFE9CE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" y="857560"/>
            <a:ext cx="11430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6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dirty="0">
                <a:latin typeface="Times New Roman" panose="02020603050405020304" pitchFamily="18" charset="0"/>
              </a:rPr>
              <a:t>1.Tìm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quan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hệ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từ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trong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mỗi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câu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sau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nêu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rõ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tác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dụng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chúng</a:t>
            </a:r>
            <a:r>
              <a:rPr lang="en-US" altLang="en-US" dirty="0"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20484" name="Text Box 6">
            <a:extLst>
              <a:ext uri="{FF2B5EF4-FFF2-40B4-BE49-F238E27FC236}">
                <a16:creationId xmlns:a16="http://schemas.microsoft.com/office/drawing/2014/main" id="{763F355F-EA79-4FB3-B45D-0CEB1C1E10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712913"/>
            <a:ext cx="10591800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AutoNum type="alphaLcPeriod"/>
            </a:pPr>
            <a:r>
              <a:rPr lang="en-US" altLang="en-US" dirty="0" err="1">
                <a:latin typeface="Times New Roman" panose="02020603050405020304" pitchFamily="18" charset="0"/>
              </a:rPr>
              <a:t>Chim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Mây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Nước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đều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rằng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tiếng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hót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kì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diệu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của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Hoạ</a:t>
            </a:r>
            <a:r>
              <a:rPr lang="en-US" altLang="en-US" dirty="0">
                <a:latin typeface="Times New Roman" panose="02020603050405020304" pitchFamily="18" charset="0"/>
              </a:rPr>
              <a:t> Mi </a:t>
            </a:r>
            <a:r>
              <a:rPr lang="en-US" altLang="en-US" dirty="0" err="1">
                <a:latin typeface="Times New Roman" panose="02020603050405020304" pitchFamily="18" charset="0"/>
              </a:rPr>
              <a:t>đã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làm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cho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tất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cả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bừng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tỉnh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giấc</a:t>
            </a:r>
            <a:r>
              <a:rPr lang="en-US" altLang="en-US" dirty="0">
                <a:latin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                                                                       (</a:t>
            </a:r>
            <a:r>
              <a:rPr lang="en-US" altLang="en-US" sz="2000" dirty="0">
                <a:latin typeface="Times New Roman" panose="02020603050405020304" pitchFamily="18" charset="0"/>
              </a:rPr>
              <a:t>VÕ QUẢNG) </a:t>
            </a:r>
          </a:p>
        </p:txBody>
      </p:sp>
      <p:sp>
        <p:nvSpPr>
          <p:cNvPr id="20485" name="Text Box 7">
            <a:extLst>
              <a:ext uri="{FF2B5EF4-FFF2-40B4-BE49-F238E27FC236}">
                <a16:creationId xmlns:a16="http://schemas.microsoft.com/office/drawing/2014/main" id="{9412E505-F64F-4CAA-A744-3F4902642A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8513" y="3273425"/>
            <a:ext cx="104124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dirty="0">
                <a:latin typeface="Times New Roman" panose="02020603050405020304" pitchFamily="18" charset="0"/>
              </a:rPr>
              <a:t>b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  <a:r>
              <a:rPr lang="en-US" altLang="en-US" dirty="0" err="1">
                <a:latin typeface="Times New Roman" panose="02020603050405020304" pitchFamily="18" charset="0"/>
              </a:rPr>
              <a:t>Những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hạt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mưa</a:t>
            </a:r>
            <a:r>
              <a:rPr lang="en-US" altLang="en-US" dirty="0">
                <a:latin typeface="Times New Roman" panose="02020603050405020304" pitchFamily="18" charset="0"/>
              </a:rPr>
              <a:t> to </a:t>
            </a:r>
            <a:r>
              <a:rPr lang="en-US" altLang="en-US" dirty="0" err="1">
                <a:latin typeface="Times New Roman" panose="02020603050405020304" pitchFamily="18" charset="0"/>
              </a:rPr>
              <a:t>và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nặng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bắt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đầu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rơi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xuống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như</a:t>
            </a:r>
            <a:r>
              <a:rPr lang="en-US" altLang="en-US" dirty="0">
                <a:latin typeface="Times New Roman" panose="02020603050405020304" pitchFamily="18" charset="0"/>
              </a:rPr>
              <a:t> ai </a:t>
            </a:r>
            <a:r>
              <a:rPr lang="en-US" altLang="en-US" dirty="0" err="1">
                <a:latin typeface="Times New Roman" panose="02020603050405020304" pitchFamily="18" charset="0"/>
              </a:rPr>
              <a:t>ném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đá</a:t>
            </a:r>
            <a:r>
              <a:rPr lang="en-US" altLang="en-US" dirty="0">
                <a:latin typeface="Times New Roman" panose="02020603050405020304" pitchFamily="18" charset="0"/>
              </a:rPr>
              <a:t>, </a:t>
            </a:r>
            <a:r>
              <a:rPr lang="en-US" altLang="en-US" dirty="0" err="1">
                <a:latin typeface="Times New Roman" panose="02020603050405020304" pitchFamily="18" charset="0"/>
              </a:rPr>
              <a:t>nghe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rào</a:t>
            </a:r>
            <a:r>
              <a:rPr lang="en-US" altLang="en-US" dirty="0">
                <a:latin typeface="Times New Roman" panose="02020603050405020304" pitchFamily="18" charset="0"/>
              </a:rPr>
              <a:t> </a:t>
            </a:r>
            <a:r>
              <a:rPr lang="en-US" altLang="en-US" dirty="0" err="1">
                <a:latin typeface="Times New Roman" panose="02020603050405020304" pitchFamily="18" charset="0"/>
              </a:rPr>
              <a:t>rào</a:t>
            </a:r>
            <a:r>
              <a:rPr lang="en-US" altLang="en-US" dirty="0">
                <a:latin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dirty="0">
                <a:latin typeface="Times New Roman" panose="02020603050405020304" pitchFamily="18" charset="0"/>
              </a:rPr>
              <a:t>                                                                                         (NGUYỄN THỊ NGỌC TÚ)</a:t>
            </a:r>
          </a:p>
        </p:txBody>
      </p:sp>
      <p:sp>
        <p:nvSpPr>
          <p:cNvPr id="20486" name="Text Box 8">
            <a:extLst>
              <a:ext uri="{FF2B5EF4-FFF2-40B4-BE49-F238E27FC236}">
                <a16:creationId xmlns:a16="http://schemas.microsoft.com/office/drawing/2014/main" id="{FCDFBCFA-25E8-4182-BA82-45A114D81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4822825"/>
            <a:ext cx="1068228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Times New Roman" panose="02020603050405020304" pitchFamily="18" charset="0"/>
              </a:rPr>
              <a:t>c. Bé Thu rất khoái ra ban công ngồi với ông nội, nghe ông rủ rỉ giảng về từng loài cây.   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                                                                                (</a:t>
            </a:r>
            <a:r>
              <a:rPr lang="en-US" altLang="en-US" sz="2000">
                <a:latin typeface="Times New Roman" panose="02020603050405020304" pitchFamily="18" charset="0"/>
              </a:rPr>
              <a:t>Theo VĂN LONG)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1AB3B33-29FE-4A9A-9685-9C1641DA2239}"/>
              </a:ext>
            </a:extLst>
          </p:cNvPr>
          <p:cNvCxnSpPr/>
          <p:nvPr/>
        </p:nvCxnSpPr>
        <p:spPr>
          <a:xfrm>
            <a:off x="1828800" y="1471481"/>
            <a:ext cx="1666875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284A1AC-F99A-4B34-9DD1-6C33EB95B58D}"/>
              </a:ext>
            </a:extLst>
          </p:cNvPr>
          <p:cNvCxnSpPr>
            <a:cxnSpLocks/>
          </p:cNvCxnSpPr>
          <p:nvPr/>
        </p:nvCxnSpPr>
        <p:spPr>
          <a:xfrm>
            <a:off x="8355291" y="1418735"/>
            <a:ext cx="1196419" cy="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1515" name="Text Box 6">
            <a:extLst>
              <a:ext uri="{FF2B5EF4-FFF2-40B4-BE49-F238E27FC236}">
                <a16:creationId xmlns:a16="http://schemas.microsoft.com/office/drawing/2014/main" id="{87598D4D-6697-4DE9-BF8D-0C819F6089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33363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III. LUYỆN TẬP:</a:t>
            </a:r>
          </a:p>
        </p:txBody>
      </p:sp>
      <p:sp>
        <p:nvSpPr>
          <p:cNvPr id="4" name="Hình mười hai cạnh 3">
            <a:extLst>
              <a:ext uri="{FF2B5EF4-FFF2-40B4-BE49-F238E27FC236}">
                <a16:creationId xmlns:a16="http://schemas.microsoft.com/office/drawing/2014/main" id="{B1E74B28-3681-4ED0-9A35-0064D0A7092C}"/>
              </a:ext>
            </a:extLst>
          </p:cNvPr>
          <p:cNvSpPr/>
          <p:nvPr/>
        </p:nvSpPr>
        <p:spPr>
          <a:xfrm>
            <a:off x="4267200" y="1712913"/>
            <a:ext cx="533400" cy="584199"/>
          </a:xfrm>
          <a:prstGeom prst="dodec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Hình mười hai cạnh 14">
            <a:extLst>
              <a:ext uri="{FF2B5EF4-FFF2-40B4-BE49-F238E27FC236}">
                <a16:creationId xmlns:a16="http://schemas.microsoft.com/office/drawing/2014/main" id="{EA8E8AD0-536C-4DDD-827B-DC5AA47364CC}"/>
              </a:ext>
            </a:extLst>
          </p:cNvPr>
          <p:cNvSpPr/>
          <p:nvPr/>
        </p:nvSpPr>
        <p:spPr>
          <a:xfrm>
            <a:off x="10506075" y="1778001"/>
            <a:ext cx="695325" cy="584199"/>
          </a:xfrm>
          <a:prstGeom prst="dodec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ình mười hai cạnh 15">
            <a:extLst>
              <a:ext uri="{FF2B5EF4-FFF2-40B4-BE49-F238E27FC236}">
                <a16:creationId xmlns:a16="http://schemas.microsoft.com/office/drawing/2014/main" id="{4B16DB54-9250-4BBB-92DE-F037E2D8E5B8}"/>
              </a:ext>
            </a:extLst>
          </p:cNvPr>
          <p:cNvSpPr/>
          <p:nvPr/>
        </p:nvSpPr>
        <p:spPr>
          <a:xfrm>
            <a:off x="1981200" y="5283201"/>
            <a:ext cx="533400" cy="584199"/>
          </a:xfrm>
          <a:prstGeom prst="dodec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Hình mười hai cạnh 16">
            <a:extLst>
              <a:ext uri="{FF2B5EF4-FFF2-40B4-BE49-F238E27FC236}">
                <a16:creationId xmlns:a16="http://schemas.microsoft.com/office/drawing/2014/main" id="{B19F76EF-E018-4E44-A155-23E7950881FE}"/>
              </a:ext>
            </a:extLst>
          </p:cNvPr>
          <p:cNvSpPr/>
          <p:nvPr/>
        </p:nvSpPr>
        <p:spPr>
          <a:xfrm>
            <a:off x="7010400" y="4800600"/>
            <a:ext cx="609600" cy="584199"/>
          </a:xfrm>
          <a:prstGeom prst="dodec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Hình mười hai cạnh 17">
            <a:extLst>
              <a:ext uri="{FF2B5EF4-FFF2-40B4-BE49-F238E27FC236}">
                <a16:creationId xmlns:a16="http://schemas.microsoft.com/office/drawing/2014/main" id="{0D0D1EBE-D0DF-4B4D-8038-2CF608404D0B}"/>
              </a:ext>
            </a:extLst>
          </p:cNvPr>
          <p:cNvSpPr/>
          <p:nvPr/>
        </p:nvSpPr>
        <p:spPr>
          <a:xfrm>
            <a:off x="6934200" y="1712914"/>
            <a:ext cx="695325" cy="623886"/>
          </a:xfrm>
          <a:prstGeom prst="dodec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Hình mười hai cạnh 18">
            <a:extLst>
              <a:ext uri="{FF2B5EF4-FFF2-40B4-BE49-F238E27FC236}">
                <a16:creationId xmlns:a16="http://schemas.microsoft.com/office/drawing/2014/main" id="{0BE3B56B-63CD-4942-AF92-FDE6FB2FC933}"/>
              </a:ext>
            </a:extLst>
          </p:cNvPr>
          <p:cNvSpPr/>
          <p:nvPr/>
        </p:nvSpPr>
        <p:spPr>
          <a:xfrm>
            <a:off x="4267200" y="3276600"/>
            <a:ext cx="533400" cy="584199"/>
          </a:xfrm>
          <a:prstGeom prst="dodec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Hình mười hai cạnh 19">
            <a:extLst>
              <a:ext uri="{FF2B5EF4-FFF2-40B4-BE49-F238E27FC236}">
                <a16:creationId xmlns:a16="http://schemas.microsoft.com/office/drawing/2014/main" id="{1CBFE561-B4BB-4D6F-B36C-8AFE736C3D8F}"/>
              </a:ext>
            </a:extLst>
          </p:cNvPr>
          <p:cNvSpPr/>
          <p:nvPr/>
        </p:nvSpPr>
        <p:spPr>
          <a:xfrm>
            <a:off x="8610600" y="3262314"/>
            <a:ext cx="762000" cy="623886"/>
          </a:xfrm>
          <a:prstGeom prst="dodecagon">
            <a:avLst/>
          </a:prstGeom>
          <a:noFill/>
          <a:ln>
            <a:solidFill>
              <a:srgbClr val="FF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/>
      <p:bldP spid="20484" grpId="0"/>
      <p:bldP spid="20485" grpId="0"/>
      <p:bldP spid="20486" grpId="0"/>
      <p:bldP spid="21515" grpId="0"/>
      <p:bldP spid="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6002</TotalTime>
  <Words>867</Words>
  <Application>Microsoft Office PowerPoint</Application>
  <PresentationFormat>Widescreen</PresentationFormat>
  <Paragraphs>88</Paragraphs>
  <Slides>12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Administrator</cp:lastModifiedBy>
  <cp:revision>272</cp:revision>
  <dcterms:created xsi:type="dcterms:W3CDTF">2008-10-12T01:54:22Z</dcterms:created>
  <dcterms:modified xsi:type="dcterms:W3CDTF">2023-11-15T03:04:33Z</dcterms:modified>
</cp:coreProperties>
</file>