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71" r:id="rId2"/>
    <p:sldMasterId id="2147483783" r:id="rId3"/>
  </p:sldMasterIdLst>
  <p:notesMasterIdLst>
    <p:notesMasterId r:id="rId20"/>
  </p:notesMasterIdLst>
  <p:sldIdLst>
    <p:sldId id="385" r:id="rId4"/>
    <p:sldId id="326" r:id="rId5"/>
    <p:sldId id="312" r:id="rId6"/>
    <p:sldId id="314" r:id="rId7"/>
    <p:sldId id="259" r:id="rId8"/>
    <p:sldId id="291" r:id="rId9"/>
    <p:sldId id="276" r:id="rId10"/>
    <p:sldId id="290" r:id="rId11"/>
    <p:sldId id="310" r:id="rId12"/>
    <p:sldId id="282" r:id="rId13"/>
    <p:sldId id="285" r:id="rId14"/>
    <p:sldId id="311" r:id="rId15"/>
    <p:sldId id="287" r:id="rId16"/>
    <p:sldId id="288" r:id="rId17"/>
    <p:sldId id="307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90" d="100"/>
          <a:sy n="90" d="100"/>
        </p:scale>
        <p:origin x="828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8450-E242-494F-93ED-87582227AEA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BE49-F901-4D8D-8AE6-767713D6B1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6411-8550-4BFF-9C38-FE6F9608C3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5ADA-0020-411F-AECA-8A45FC08325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4792-FAEB-486F-941E-2E651745F36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2815-3C77-404D-97F3-2EC82138732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7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8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2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034C9-51BA-45F4-AB8B-9DEC11AA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854437-E4F7-4C85-A8AC-3FDFB8E4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AB10D4-13A9-428A-B13A-34C784A9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520873-2B73-4474-BEF2-9EE3F67D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0384F5-7130-4349-B97E-DA0F1F0B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17D90-22D2-497A-8B4F-007A2C6D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63D4-D7E0-4B1D-9B15-77ABA77E6BA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080B-6548-4198-B419-9B8CAB06287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0767D-9808-4F1B-B78F-B21BCEDA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95E6CF-1C7A-488C-98ED-2F7F3AC7E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9C2B27-7C0D-415F-8646-04D334F9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5AA1D8-DB73-4434-960E-2FCAEE0A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A94FD1-6037-4891-82ED-2020B670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3A71F7-5EFC-4E0D-A362-B349F0AE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D928E-B2EB-49FE-BE16-04895378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3951AF-FDC0-4BE4-971A-95E11B53A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96AE7-D28C-4ADD-B875-BFECFEC2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663E3-C42F-4C16-94ED-2CBA5855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89C55-8DE9-47B0-8B37-1241CF3D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B86D26-2CFC-4F8E-9153-58929920E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B04529-23C5-4DCF-B23B-7619048C4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2116D6-EE79-40D5-B370-2C4D3988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05CCB5-E065-421F-8FC2-4452FF4D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4CA0C5-0C11-4D56-8711-B1AB37F4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1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315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013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8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7952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865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83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2CF3-7F44-4AAB-8832-4BBD43890BC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1586-49E8-4CBE-B068-08E65991BF6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68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80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084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374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164644"/>
            <a:ext cx="8709926" cy="4680098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8253053" y="782535"/>
            <a:ext cx="173097" cy="169898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1540962" y="4698517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8246643" y="4636106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613019" y="3894253"/>
            <a:ext cx="173097" cy="169898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150304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168066" y="7420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393677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151198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49411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167173" y="120248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392784" y="117105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150304" y="114887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48518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166279" y="166289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391891" y="163146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49411" y="1609282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165386" y="21232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390997" y="209187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48518" y="2069691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46731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164493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390104" y="255228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47625" y="2530101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344806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45838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163600" y="30441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389211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46731" y="299050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44945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162706" y="350452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388318" y="347310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45838" y="345091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44052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161813" y="396493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387424" y="393351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44945" y="391132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43158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160920" y="442534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386531" y="439392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44052" y="437173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559062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198766" y="2706222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prstClr val="black"/>
                    </a:solidFill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2480972" y="4813505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prstClr val="black"/>
              </a:solidFill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43229" y="4220109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0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71D2-B754-42BA-AC6B-0308B5194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89A2-1EA0-449E-94CE-D34208BFB6B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0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6527-C2EF-44A6-847E-1D57353BCB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DE23-B1B0-47E2-88DA-8DEF8899B10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6623-F102-4F36-87A3-B14790B30C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6001-D796-4765-818C-0D7BAC3289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0E61-BEE1-4415-9A70-5964FAE8EDD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DA0C-470E-4436-BB30-5F26E1F85CF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F0D1-78FD-4831-A1F0-64C5BFB64F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50B-EB1A-4A11-A522-95A9F6DD848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D129-783B-45A2-A3B0-48F0ED79B7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0EB1-9B99-450F-A3F5-28A7EB5779D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2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80E9-1FDA-4A6D-B199-C4920880CCB3}" type="datetimeFigureOut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0FEEA-9684-4213-87F9-458241DDE660}" type="slidenum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B74A83-B14C-433E-B0BD-FD759C1FE3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51"/>
            <a:ext cx="5143501" cy="91440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53F253-42F1-4D6E-A4CD-531191A8B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61"/>
          <a:stretch/>
        </p:blipFill>
        <p:spPr>
          <a:xfrm>
            <a:off x="-3" y="3956160"/>
            <a:ext cx="3607597" cy="118734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3E2B495-736A-4A5A-8EC3-F1DCA4228DF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5AE9-ADD2-421D-8A78-26D6F1242852}" type="datetimeFigureOut">
              <a:rPr lang="vi-VN" smtClean="0"/>
              <a:pPr/>
              <a:t>27/11/2023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8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WordArt 4"/>
          <p:cNvSpPr>
            <a:spLocks noChangeArrowheads="1" noChangeShapeType="1" noTextEdit="1"/>
          </p:cNvSpPr>
          <p:nvPr/>
        </p:nvSpPr>
        <p:spPr bwMode="auto">
          <a:xfrm>
            <a:off x="3370121" y="1926461"/>
            <a:ext cx="4038600" cy="673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>
              <a:defRPr/>
            </a:pPr>
            <a:r>
              <a:rPr lang="vi-VN" sz="27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  <a:sym typeface="Arial"/>
              </a:rPr>
              <a:t>TẬP ĐỌC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  <a:sym typeface="Arial"/>
            </a:endParaRPr>
          </a:p>
        </p:txBody>
      </p:sp>
      <p:grpSp>
        <p:nvGrpSpPr>
          <p:cNvPr id="186373" name="Group 18"/>
          <p:cNvGrpSpPr>
            <a:grpSpLocks/>
          </p:cNvGrpSpPr>
          <p:nvPr/>
        </p:nvGrpSpPr>
        <p:grpSpPr bwMode="auto">
          <a:xfrm>
            <a:off x="838200" y="857250"/>
            <a:ext cx="2438400" cy="131445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/>
            <a:p>
              <a:pPr defTabSz="685800" eaLnBrk="0" hangingPunct="0">
                <a:defRPr/>
              </a:pPr>
              <a:endParaRPr lang="en-US" sz="135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86378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9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80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81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38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defTabSz="685800" eaLnBrk="1" hangingPunct="1">
                <a:defRPr/>
              </a:pPr>
              <a:r>
                <a:rPr lang="en-US" sz="600" b="1">
                  <a:solidFill>
                    <a:prstClr val="black"/>
                  </a:solidFill>
                  <a:latin typeface="VnBangkok"/>
                  <a:cs typeface="Times New Roman" pitchFamily="18" charset="0"/>
                  <a:sym typeface="Arial"/>
                </a:rPr>
                <a:t> </a:t>
              </a:r>
              <a:endParaRPr lang="en-US" sz="360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638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685800" eaLnBrk="1" hangingPunct="1">
                <a:defRPr/>
              </a:pPr>
              <a:endParaRPr lang="en-US" sz="3600">
                <a:solidFill>
                  <a:prstClr val="black"/>
                </a:solidFill>
                <a:latin typeface="Calibri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8638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defTabSz="685800">
                <a:defRPr/>
              </a:pPr>
              <a:r>
                <a:rPr lang="en-US" sz="1350" b="1" kern="10">
                  <a:solidFill>
                    <a:srgbClr val="FFFFFF"/>
                  </a:solidFill>
                  <a:latin typeface="VNbritannic"/>
                  <a:cs typeface="Arial"/>
                  <a:sym typeface="Arial"/>
                </a:rPr>
                <a:t>NÀM </a:t>
              </a:r>
            </a:p>
          </p:txBody>
        </p:sp>
        <p:sp>
          <p:nvSpPr>
            <p:cNvPr id="18638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685800" eaLnBrk="1" hangingPunct="1">
                <a:defRPr/>
              </a:pPr>
              <a:endParaRPr lang="en-US" sz="3600">
                <a:solidFill>
                  <a:prstClr val="black"/>
                </a:solidFill>
                <a:latin typeface="Calibri" pitchFamily="34" charset="0"/>
                <a:cs typeface="Arial" pitchFamily="34" charset="0"/>
                <a:sym typeface="Arial"/>
              </a:endParaRPr>
            </a:p>
          </p:txBody>
        </p:sp>
      </p:grpSp>
      <p:pic>
        <p:nvPicPr>
          <p:cNvPr id="186374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398"/>
            <a:ext cx="2133600" cy="158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3362"/>
            <a:ext cx="9069284" cy="517712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2" y="590550"/>
            <a:ext cx="8016242" cy="12763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514350"/>
            <a:ext cx="899558" cy="135255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250" y="3638550"/>
            <a:ext cx="8442949" cy="16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55808" y="2800351"/>
            <a:ext cx="621442" cy="19812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77249" y="1962150"/>
            <a:ext cx="8305795" cy="1600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133350"/>
            <a:ext cx="9144000" cy="15240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 độ của Pi – e lúc đó thế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1981200"/>
            <a:ext cx="7995062" cy="1809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1123950"/>
            <a:ext cx="838200" cy="2513858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ocean-blue-pearl-necklace-with-blue-crazy-horse-jas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51435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428750"/>
            <a:ext cx="20574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Chuỗi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lam  </a:t>
            </a:r>
          </a:p>
        </p:txBody>
      </p:sp>
    </p:spTree>
    <p:extLst>
      <p:ext uri="{BB962C8B-B14F-4D97-AF65-F5344CB8AC3E}">
        <p14:creationId xmlns:p14="http://schemas.microsoft.com/office/powerpoint/2010/main" val="30192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1"/>
            <a:ext cx="8610600" cy="1123951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2962" y="1276351"/>
            <a:ext cx="8229600" cy="2514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95544" y="742950"/>
            <a:ext cx="817418" cy="251534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57150"/>
            <a:ext cx="9058835" cy="13335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1371600"/>
            <a:ext cx="6866965" cy="9715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85166" y="1123950"/>
            <a:ext cx="1515033" cy="1219200"/>
          </a:xfrm>
          <a:prstGeom prst="curvedRightArrow">
            <a:avLst>
              <a:gd name="adj1" fmla="val 25000"/>
              <a:gd name="adj2" fmla="val 35519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5167" y="3105150"/>
            <a:ext cx="9058835" cy="15240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96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" y="666750"/>
            <a:ext cx="9029700" cy="2819400"/>
          </a:xfrm>
        </p:spPr>
        <p:txBody>
          <a:bodyPr>
            <a:noAutofit/>
          </a:bodyPr>
          <a:lstStyle/>
          <a:p>
            <a:pPr algn="just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23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2914650"/>
            <a:ext cx="6888066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36368"/>
            <a:ext cx="12192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36368"/>
            <a:ext cx="1219200" cy="9144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17970"/>
            <a:ext cx="1267196" cy="5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438962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171700"/>
            <a:ext cx="525978" cy="1071752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4" y="1329874"/>
            <a:ext cx="7192867" cy="1206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44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E11ED2-D14C-464D-A7C2-4A97E8A3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" y="1082842"/>
            <a:ext cx="8370878" cy="3658730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E098B8F5-4F08-415B-8A59-DCD97B8F1220}"/>
              </a:ext>
            </a:extLst>
          </p:cNvPr>
          <p:cNvSpPr/>
          <p:nvPr/>
        </p:nvSpPr>
        <p:spPr>
          <a:xfrm>
            <a:off x="1277340" y="1579171"/>
            <a:ext cx="7202934" cy="16619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vi-VN" sz="10350" b="1" dirty="0" err="1">
                <a:ln/>
                <a:solidFill>
                  <a:srgbClr val="4472C4"/>
                </a:solidFill>
                <a:latin typeface="iCiel Brush Up" panose="02000000000000000000" pitchFamily="2" charset="-93"/>
              </a:rPr>
              <a:t>Khởi</a:t>
            </a:r>
            <a:r>
              <a:rPr lang="vi-VN" sz="10350" b="1" dirty="0">
                <a:ln/>
                <a:solidFill>
                  <a:srgbClr val="4472C4"/>
                </a:solidFill>
                <a:latin typeface="iCiel Brush Up" panose="02000000000000000000" pitchFamily="2" charset="-93"/>
              </a:rPr>
              <a:t> </a:t>
            </a:r>
            <a:r>
              <a:rPr lang="vi-VN" sz="10350" b="1" dirty="0" err="1">
                <a:ln/>
                <a:solidFill>
                  <a:srgbClr val="4472C4"/>
                </a:solidFill>
                <a:latin typeface="iCiel Brush Up" panose="02000000000000000000" pitchFamily="2" charset="-93"/>
              </a:rPr>
              <a:t>động</a:t>
            </a:r>
            <a:r>
              <a:rPr lang="vi-VN" sz="10350" b="1" dirty="0">
                <a:ln/>
                <a:solidFill>
                  <a:srgbClr val="4472C4"/>
                </a:solidFill>
                <a:latin typeface="iCiel Brush Up" panose="02000000000000000000" pitchFamily="2" charset="-93"/>
              </a:rPr>
              <a:t> </a:t>
            </a:r>
            <a:endParaRPr lang="en-US" sz="10350" b="1" dirty="0">
              <a:ln/>
              <a:solidFill>
                <a:srgbClr val="4472C4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46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28700"/>
            <a:ext cx="7543800" cy="5715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600" dirty="0" err="1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sz="44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458200" cy="3771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375" y="154305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2" y="2055324"/>
            <a:ext cx="730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5375" y="303497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54007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Tieng-vo-t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1800" y="2881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"/>
            <a:ext cx="8610600" cy="9372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4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4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hon</a:t>
            </a:r>
            <a:r>
              <a:rPr lang="en-US" sz="4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7165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4848" y="228600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899" y="2853125"/>
            <a:ext cx="745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899" y="3429001"/>
            <a:ext cx="562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ieng-vo-t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9400" y="3486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587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478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0" y="-13879"/>
            <a:ext cx="7620000" cy="5157379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0"/>
              <a:ext cx="137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-76200" y="-80323"/>
            <a:ext cx="6431930" cy="2366323"/>
          </a:xfrm>
          <a:prstGeom prst="cloudCallout">
            <a:avLst>
              <a:gd name="adj1" fmla="val -24707"/>
              <a:gd name="adj2" fmla="val 6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bé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ai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đang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1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332024"/>
            <a:ext cx="9166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chức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đêm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mừng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Jê-su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0"/>
            <a:ext cx="4329961" cy="2571748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800350"/>
            <a:ext cx="9166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en: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59" y="1123950"/>
            <a:ext cx="9108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Chia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đoạn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Gồm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đoạn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-17930" y="1733550"/>
            <a:ext cx="93143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cướp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-en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4419599" cy="440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371600" y="4274095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lang="en-US" sz="55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" y="113861"/>
            <a:ext cx="8991600" cy="5029638"/>
            <a:chOff x="1824" y="107"/>
            <a:chExt cx="3936" cy="4213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07"/>
              <a:ext cx="1901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1362</TotalTime>
  <Words>468</Words>
  <Application>Microsoft Office PowerPoint</Application>
  <PresentationFormat>On-screen Show (16:9)</PresentationFormat>
  <Paragraphs>43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Cambria Math</vt:lpstr>
      <vt:lpstr>iCiel Brush Up</vt:lpstr>
      <vt:lpstr>Tahoma</vt:lpstr>
      <vt:lpstr>Times New Roman</vt:lpstr>
      <vt:lpstr>VnBangkok</vt:lpstr>
      <vt:lpstr>VNbritannic</vt:lpstr>
      <vt:lpstr>Office Theme</vt:lpstr>
      <vt:lpstr>Office 主题​​</vt:lpstr>
      <vt:lpstr>1_Office Theme</vt:lpstr>
      <vt:lpstr>PowerPoint Presentation</vt:lpstr>
      <vt:lpstr>PowerPoint Presentation</vt:lpstr>
      <vt:lpstr>A.  Việt Nam tổ quốc em.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147</cp:revision>
  <dcterms:created xsi:type="dcterms:W3CDTF">2016-10-27T11:22:12Z</dcterms:created>
  <dcterms:modified xsi:type="dcterms:W3CDTF">2023-11-27T10:40:25Z</dcterms:modified>
</cp:coreProperties>
</file>