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60" r:id="rId2"/>
    <p:sldId id="297" r:id="rId3"/>
    <p:sldId id="289" r:id="rId4"/>
    <p:sldId id="290" r:id="rId5"/>
    <p:sldId id="291" r:id="rId6"/>
    <p:sldId id="284" r:id="rId7"/>
    <p:sldId id="293" r:id="rId8"/>
    <p:sldId id="295" r:id="rId9"/>
    <p:sldId id="286" r:id="rId10"/>
    <p:sldId id="285" r:id="rId11"/>
    <p:sldId id="294" r:id="rId12"/>
    <p:sldId id="299" r:id="rId13"/>
    <p:sldId id="298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  <a:srgbClr val="0000CC"/>
    <a:srgbClr val="3333FF"/>
    <a:srgbClr val="009900"/>
    <a:srgbClr val="FFFF00"/>
    <a:srgbClr val="000066"/>
    <a:srgbClr val="008000"/>
    <a:srgbClr val="CCCC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51E6-7336-4420-8525-77AB56CDAA0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1C263-8A60-4B3D-A36F-229D16DC1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1C263-8A60-4B3D-A36F-229D16DC1E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1C263-8A60-4B3D-A36F-229D16DC1E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9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5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67E0F10-0205-4470-A41B-07976293B28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E3D9858-344E-4467-B856-B17A11A6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35A86BF-F253-7BC6-FD21-B742066FE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4348" name="Picture 11" descr="E:\image\Y.Best.hinhdong\Dove-02-june.gif">
            <a:extLst>
              <a:ext uri="{FF2B5EF4-FFF2-40B4-BE49-F238E27FC236}">
                <a16:creationId xmlns:a16="http://schemas.microsoft.com/office/drawing/2014/main" id="{D3FE90FA-48BC-7513-BECF-07288C0AE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2057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1" descr="E:\image\Y.Best.hinhdong\Dove-02-june.gif">
            <a:extLst>
              <a:ext uri="{FF2B5EF4-FFF2-40B4-BE49-F238E27FC236}">
                <a16:creationId xmlns:a16="http://schemas.microsoft.com/office/drawing/2014/main" id="{D0276377-DCAE-9F1B-AEE1-7D8F89379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2438400"/>
            <a:ext cx="121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1" descr="E:\image\Y.Best.hinhdong\Dove-02-june.gif">
            <a:extLst>
              <a:ext uri="{FF2B5EF4-FFF2-40B4-BE49-F238E27FC236}">
                <a16:creationId xmlns:a16="http://schemas.microsoft.com/office/drawing/2014/main" id="{B781E3BE-9AB4-9C40-5C1F-AB631AD3C9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001" y="1600201"/>
            <a:ext cx="117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1" descr="E:\image\Y.Best.hinhdong\Dove-02-june.gif">
            <a:extLst>
              <a:ext uri="{FF2B5EF4-FFF2-40B4-BE49-F238E27FC236}">
                <a16:creationId xmlns:a16="http://schemas.microsoft.com/office/drawing/2014/main" id="{DB4E9D84-2BD2-3DAC-E7D1-BB17D70739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1371600"/>
            <a:ext cx="121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1" descr="E:\image\Y.Best.hinhdong\Dove-02-june.gif">
            <a:extLst>
              <a:ext uri="{FF2B5EF4-FFF2-40B4-BE49-F238E27FC236}">
                <a16:creationId xmlns:a16="http://schemas.microsoft.com/office/drawing/2014/main" id="{B9B43ECE-8AD0-15D5-AA7E-8AD7D5A06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1" y="1752601"/>
            <a:ext cx="117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4" name="Group 15">
            <a:extLst>
              <a:ext uri="{FF2B5EF4-FFF2-40B4-BE49-F238E27FC236}">
                <a16:creationId xmlns:a16="http://schemas.microsoft.com/office/drawing/2014/main" id="{47263ECC-5487-D09A-7182-B1535F5F4E2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6226176"/>
            <a:ext cx="9144000" cy="631825"/>
            <a:chOff x="0" y="-152400"/>
            <a:chExt cx="9144000" cy="631710"/>
          </a:xfrm>
        </p:grpSpPr>
        <p:pic>
          <p:nvPicPr>
            <p:cNvPr id="14360" name="Picture 16" descr="photo-1.jpg">
              <a:extLst>
                <a:ext uri="{FF2B5EF4-FFF2-40B4-BE49-F238E27FC236}">
                  <a16:creationId xmlns:a16="http://schemas.microsoft.com/office/drawing/2014/main" id="{15288D0A-37EF-63C0-109B-385CA534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2400"/>
              <a:ext cx="4572000" cy="63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17" descr="photo-1.jpg">
              <a:extLst>
                <a:ext uri="{FF2B5EF4-FFF2-40B4-BE49-F238E27FC236}">
                  <a16:creationId xmlns:a16="http://schemas.microsoft.com/office/drawing/2014/main" id="{633B5367-D484-790F-4550-8BA11196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63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55" name="Picture 54" descr="GARDA037">
            <a:extLst>
              <a:ext uri="{FF2B5EF4-FFF2-40B4-BE49-F238E27FC236}">
                <a16:creationId xmlns:a16="http://schemas.microsoft.com/office/drawing/2014/main" id="{0AA29803-6099-9D56-D00C-5257D99CD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2700" y="5534026"/>
            <a:ext cx="303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14" descr="E:\image\anhdong moi\hd11.gif">
            <a:extLst>
              <a:ext uri="{FF2B5EF4-FFF2-40B4-BE49-F238E27FC236}">
                <a16:creationId xmlns:a16="http://schemas.microsoft.com/office/drawing/2014/main" id="{1C252EC5-C0BA-73AF-0795-F14D1F8631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8600" y="39624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14" descr="E:\image\anhdong moi\hd11.gif">
            <a:extLst>
              <a:ext uri="{FF2B5EF4-FFF2-40B4-BE49-F238E27FC236}">
                <a16:creationId xmlns:a16="http://schemas.microsoft.com/office/drawing/2014/main" id="{4DA6BE60-6BFE-682D-45C2-021F4DB95B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29200" y="37338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4" descr="E:\image\anhdong moi\hd11.gif">
            <a:extLst>
              <a:ext uri="{FF2B5EF4-FFF2-40B4-BE49-F238E27FC236}">
                <a16:creationId xmlns:a16="http://schemas.microsoft.com/office/drawing/2014/main" id="{16A01C4E-B323-8A07-ACD0-FF9D0699D1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2600" y="40386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4" descr="E:\image\anhdong moi\hd11.gif">
            <a:extLst>
              <a:ext uri="{FF2B5EF4-FFF2-40B4-BE49-F238E27FC236}">
                <a16:creationId xmlns:a16="http://schemas.microsoft.com/office/drawing/2014/main" id="{D3CD64F4-9439-DD86-67A2-DE9D913640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45720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9" name="Picture 43">
            <a:extLst>
              <a:ext uri="{FF2B5EF4-FFF2-40B4-BE49-F238E27FC236}">
                <a16:creationId xmlns:a16="http://schemas.microsoft.com/office/drawing/2014/main" id="{D2D62B0B-8341-7DCE-B286-5EEA1E32B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0" name="Picture 44">
            <a:extLst>
              <a:ext uri="{FF2B5EF4-FFF2-40B4-BE49-F238E27FC236}">
                <a16:creationId xmlns:a16="http://schemas.microsoft.com/office/drawing/2014/main" id="{259BA034-C3B5-4640-20CA-DE046737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00"/>
            <a:ext cx="137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1" name="Picture 45">
            <a:extLst>
              <a:ext uri="{FF2B5EF4-FFF2-40B4-BE49-F238E27FC236}">
                <a16:creationId xmlns:a16="http://schemas.microsoft.com/office/drawing/2014/main" id="{E50B643A-87C4-0CFD-82AB-F69058200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43576"/>
            <a:ext cx="12192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2" name="Picture 14" descr="E:\image\anhdong moi\hd11.gif">
            <a:extLst>
              <a:ext uri="{FF2B5EF4-FFF2-40B4-BE49-F238E27FC236}">
                <a16:creationId xmlns:a16="http://schemas.microsoft.com/office/drawing/2014/main" id="{496844B6-0363-15F8-2C21-4400EFF33B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0" y="46482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3" name="Picture 14" descr="E:\image\anhdong moi\hd11.gif">
            <a:extLst>
              <a:ext uri="{FF2B5EF4-FFF2-40B4-BE49-F238E27FC236}">
                <a16:creationId xmlns:a16="http://schemas.microsoft.com/office/drawing/2014/main" id="{8E1D6F3B-06E3-99B3-AD65-C3A38C0C7B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7000" y="50292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4" name="Picture 14" descr="E:\image\anhdong moi\hd11.gif">
            <a:extLst>
              <a:ext uri="{FF2B5EF4-FFF2-40B4-BE49-F238E27FC236}">
                <a16:creationId xmlns:a16="http://schemas.microsoft.com/office/drawing/2014/main" id="{D0C7F466-F04C-E3D5-D9E7-40D164409C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5600" y="40386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7" name="WordArt 51">
            <a:extLst>
              <a:ext uri="{FF2B5EF4-FFF2-40B4-BE49-F238E27FC236}">
                <a16:creationId xmlns:a16="http://schemas.microsoft.com/office/drawing/2014/main" id="{D6869A75-4C88-6ABA-BFCD-156980D88C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1" y="2895601"/>
            <a:ext cx="3476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: LUYỆN TỪ VÀ CÂU</a:t>
            </a:r>
          </a:p>
        </p:txBody>
      </p:sp>
      <p:pic>
        <p:nvPicPr>
          <p:cNvPr id="14391" name="Picture 55">
            <a:extLst>
              <a:ext uri="{FF2B5EF4-FFF2-40B4-BE49-F238E27FC236}">
                <a16:creationId xmlns:a16="http://schemas.microsoft.com/office/drawing/2014/main" id="{F808DF54-5F33-6797-82BE-E9AF50F6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00"/>
            <a:ext cx="137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5">
            <a:extLst>
              <a:ext uri="{FF2B5EF4-FFF2-40B4-BE49-F238E27FC236}">
                <a16:creationId xmlns:a16="http://schemas.microsoft.com/office/drawing/2014/main" id="{651BF12E-6362-B42D-5F86-6EAE539A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87" y="1807604"/>
            <a:ext cx="10079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496407-BAA8-D9D4-C760-E5283830A2B8}"/>
              </a:ext>
            </a:extLst>
          </p:cNvPr>
          <p:cNvSpPr/>
          <p:nvPr/>
        </p:nvSpPr>
        <p:spPr>
          <a:xfrm>
            <a:off x="-269631" y="2333685"/>
            <a:ext cx="12297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Theo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Thùy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Linh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4B3C45-C2F9-E0F2-3D02-7EF7840A3BD2}"/>
              </a:ext>
            </a:extLst>
          </p:cNvPr>
          <p:cNvCxnSpPr>
            <a:cxnSpLocks/>
          </p:cNvCxnSpPr>
          <p:nvPr/>
        </p:nvCxnSpPr>
        <p:spPr>
          <a:xfrm>
            <a:off x="5654040" y="2853397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09ECE4-0195-E443-7C50-B8A925C2734C}"/>
              </a:ext>
            </a:extLst>
          </p:cNvPr>
          <p:cNvCxnSpPr>
            <a:cxnSpLocks/>
          </p:cNvCxnSpPr>
          <p:nvPr/>
        </p:nvCxnSpPr>
        <p:spPr>
          <a:xfrm>
            <a:off x="1220373" y="2839329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574FD0-FCA4-64B4-F306-2776A27CC820}"/>
              </a:ext>
            </a:extLst>
          </p:cNvPr>
          <p:cNvCxnSpPr>
            <a:cxnSpLocks/>
          </p:cNvCxnSpPr>
          <p:nvPr/>
        </p:nvCxnSpPr>
        <p:spPr>
          <a:xfrm>
            <a:off x="412587" y="5315243"/>
            <a:ext cx="16272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B470D7-C9D5-384C-925B-70187776C890}"/>
              </a:ext>
            </a:extLst>
          </p:cNvPr>
          <p:cNvCxnSpPr>
            <a:cxnSpLocks/>
          </p:cNvCxnSpPr>
          <p:nvPr/>
        </p:nvCxnSpPr>
        <p:spPr>
          <a:xfrm>
            <a:off x="2314134" y="3833446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D74511-2A76-E13B-2B0F-C7EE52BB3CDD}"/>
              </a:ext>
            </a:extLst>
          </p:cNvPr>
          <p:cNvCxnSpPr>
            <a:cxnSpLocks/>
          </p:cNvCxnSpPr>
          <p:nvPr/>
        </p:nvCxnSpPr>
        <p:spPr>
          <a:xfrm>
            <a:off x="897402" y="3847514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5D3755-1B2E-EF2B-7961-64D3A512DB6B}"/>
              </a:ext>
            </a:extLst>
          </p:cNvPr>
          <p:cNvCxnSpPr>
            <a:cxnSpLocks/>
          </p:cNvCxnSpPr>
          <p:nvPr/>
        </p:nvCxnSpPr>
        <p:spPr>
          <a:xfrm>
            <a:off x="9773529" y="2822917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1F103-90DA-CF59-938C-71C4A1C97DFE}"/>
              </a:ext>
            </a:extLst>
          </p:cNvPr>
          <p:cNvCxnSpPr>
            <a:cxnSpLocks/>
          </p:cNvCxnSpPr>
          <p:nvPr/>
        </p:nvCxnSpPr>
        <p:spPr>
          <a:xfrm>
            <a:off x="2212144" y="3396175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2E2A09-7628-B40E-41A8-CC984130BDC3}"/>
              </a:ext>
            </a:extLst>
          </p:cNvPr>
          <p:cNvCxnSpPr>
            <a:cxnSpLocks/>
          </p:cNvCxnSpPr>
          <p:nvPr/>
        </p:nvCxnSpPr>
        <p:spPr>
          <a:xfrm>
            <a:off x="7222587" y="4846319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E6D1C7-A96B-351B-D79F-B0EF9F2B0D24}"/>
              </a:ext>
            </a:extLst>
          </p:cNvPr>
          <p:cNvCxnSpPr>
            <a:cxnSpLocks/>
          </p:cNvCxnSpPr>
          <p:nvPr/>
        </p:nvCxnSpPr>
        <p:spPr>
          <a:xfrm>
            <a:off x="10913012" y="2839329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0F4B92-8770-374D-E858-AB3A833E2FA5}"/>
              </a:ext>
            </a:extLst>
          </p:cNvPr>
          <p:cNvCxnSpPr>
            <a:cxnSpLocks/>
          </p:cNvCxnSpPr>
          <p:nvPr/>
        </p:nvCxnSpPr>
        <p:spPr>
          <a:xfrm>
            <a:off x="3919025" y="4323471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0C2881-35B1-B550-7B77-FBC867B2D2CF}"/>
              </a:ext>
            </a:extLst>
          </p:cNvPr>
          <p:cNvCxnSpPr>
            <a:cxnSpLocks/>
          </p:cNvCxnSpPr>
          <p:nvPr/>
        </p:nvCxnSpPr>
        <p:spPr>
          <a:xfrm>
            <a:off x="1183445" y="4323471"/>
            <a:ext cx="64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F6B0B198-C529-7CFE-A3CB-25198E3D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64" y="2111876"/>
            <a:ext cx="1131738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189" indent="-457189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457189" indent="-457189">
              <a:spcBef>
                <a:spcPct val="50000"/>
              </a:spcBef>
              <a:buFontTx/>
              <a:buAutoNum type="alphaLcParenR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57189" indent="-457189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57189" indent="-457189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99760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833952" y="80083"/>
            <a:ext cx="0" cy="669783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348346" y="165655"/>
            <a:ext cx="3370217" cy="138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Danh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128" y="3805177"/>
            <a:ext cx="3518267" cy="138499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EA4A48-3EDA-9094-38ED-C86DE680B3FA}"/>
              </a:ext>
            </a:extLst>
          </p:cNvPr>
          <p:cNvGrpSpPr/>
          <p:nvPr/>
        </p:nvGrpSpPr>
        <p:grpSpPr>
          <a:xfrm>
            <a:off x="348343" y="79992"/>
            <a:ext cx="11778080" cy="6697925"/>
            <a:chOff x="348343" y="79992"/>
            <a:chExt cx="11778080" cy="6697925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>
              <a:off x="12096989" y="80083"/>
              <a:ext cx="29434" cy="669783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348343" y="80083"/>
              <a:ext cx="13060" cy="669783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348343" y="79992"/>
              <a:ext cx="11778080" cy="486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61403" y="6777917"/>
              <a:ext cx="1172592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348343" y="3805177"/>
              <a:ext cx="117780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354874" y="5201048"/>
              <a:ext cx="11742115" cy="1518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6">
            <a:extLst>
              <a:ext uri="{FF2B5EF4-FFF2-40B4-BE49-F238E27FC236}">
                <a16:creationId xmlns:a16="http://schemas.microsoft.com/office/drawing/2014/main" id="{9C129971-B184-49C5-AF99-27DECCB4546D}"/>
              </a:ext>
            </a:extLst>
          </p:cNvPr>
          <p:cNvSpPr/>
          <p:nvPr/>
        </p:nvSpPr>
        <p:spPr>
          <a:xfrm>
            <a:off x="372477" y="4674894"/>
            <a:ext cx="3435535" cy="19020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Danh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954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833952" y="80083"/>
            <a:ext cx="0" cy="669783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348346" y="165655"/>
            <a:ext cx="3370217" cy="138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Danh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128" y="3805177"/>
            <a:ext cx="3518267" cy="138499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3728220" y="198130"/>
            <a:ext cx="6564610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quay sang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nghẹn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3820218" y="832853"/>
            <a:ext cx="8267114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Tôi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nhìn em cười trong hai hàng nưước mắt kéo vệt trên má.</a:t>
            </a: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3804563" y="1723533"/>
            <a:ext cx="5942644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3.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cười rồi đưa tay lên quệt má.</a:t>
            </a:r>
            <a:endParaRPr lang="en-US" sz="2800" dirty="0">
              <a:latin typeface=".VnTime" panose="020B7200000000000000" pitchFamily="34" charset="0"/>
            </a:endParaRPr>
          </a:p>
        </p:txBody>
      </p:sp>
      <p:sp>
        <p:nvSpPr>
          <p:cNvPr id="21" name="Rectangle 66"/>
          <p:cNvSpPr>
            <a:spLocks noChangeArrowheads="1"/>
          </p:cNvSpPr>
          <p:nvPr/>
        </p:nvSpPr>
        <p:spPr bwMode="auto">
          <a:xfrm>
            <a:off x="3843610" y="2402075"/>
            <a:ext cx="459131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67"/>
          <p:cNvSpPr>
            <a:spLocks noChangeArrowheads="1"/>
          </p:cNvSpPr>
          <p:nvPr/>
        </p:nvSpPr>
        <p:spPr bwMode="auto">
          <a:xfrm>
            <a:off x="3856870" y="3108827"/>
            <a:ext cx="839578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Chúng tôi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đứng như vậy nhìn ra phía xa sáng rực ánh đèn màu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74"/>
          <p:cNvSpPr>
            <a:spLocks noChangeArrowheads="1"/>
          </p:cNvSpPr>
          <p:nvPr/>
        </p:nvSpPr>
        <p:spPr bwMode="auto">
          <a:xfrm>
            <a:off x="3983872" y="2031120"/>
            <a:ext cx="1295400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danh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76"/>
          <p:cNvSpPr>
            <a:spLocks noChangeArrowheads="1"/>
          </p:cNvSpPr>
          <p:nvPr/>
        </p:nvSpPr>
        <p:spPr bwMode="auto">
          <a:xfrm>
            <a:off x="4015731" y="2754389"/>
            <a:ext cx="1295400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đại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77"/>
          <p:cNvSpPr>
            <a:spLocks noChangeArrowheads="1"/>
          </p:cNvSpPr>
          <p:nvPr/>
        </p:nvSpPr>
        <p:spPr bwMode="auto">
          <a:xfrm>
            <a:off x="3935608" y="1102084"/>
            <a:ext cx="1295398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đại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78"/>
          <p:cNvSpPr>
            <a:spLocks noChangeArrowheads="1"/>
          </p:cNvSpPr>
          <p:nvPr/>
        </p:nvSpPr>
        <p:spPr bwMode="auto">
          <a:xfrm>
            <a:off x="4078919" y="3425434"/>
            <a:ext cx="1487401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đại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68"/>
          <p:cNvSpPr>
            <a:spLocks noChangeArrowheads="1"/>
          </p:cNvSpPr>
          <p:nvPr/>
        </p:nvSpPr>
        <p:spPr bwMode="auto">
          <a:xfrm>
            <a:off x="4054159" y="3960503"/>
            <a:ext cx="445878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auto">
          <a:xfrm>
            <a:off x="4341653" y="4373003"/>
            <a:ext cx="1752600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Rectangle 69"/>
          <p:cNvSpPr>
            <a:spLocks noChangeArrowheads="1"/>
          </p:cNvSpPr>
          <p:nvPr/>
        </p:nvSpPr>
        <p:spPr bwMode="auto">
          <a:xfrm>
            <a:off x="3985360" y="5216229"/>
            <a:ext cx="4437425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!</a:t>
            </a:r>
          </a:p>
        </p:txBody>
      </p:sp>
      <p:sp>
        <p:nvSpPr>
          <p:cNvPr id="35" name="Rectangle 70"/>
          <p:cNvSpPr>
            <a:spLocks noChangeArrowheads="1"/>
          </p:cNvSpPr>
          <p:nvPr/>
        </p:nvSpPr>
        <p:spPr bwMode="auto">
          <a:xfrm>
            <a:off x="4003729" y="5852766"/>
            <a:ext cx="5033742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!</a:t>
            </a:r>
          </a:p>
        </p:txBody>
      </p:sp>
      <p:sp>
        <p:nvSpPr>
          <p:cNvPr id="36" name="Rectangle 83"/>
          <p:cNvSpPr>
            <a:spLocks noChangeArrowheads="1"/>
          </p:cNvSpPr>
          <p:nvPr/>
        </p:nvSpPr>
        <p:spPr bwMode="auto">
          <a:xfrm>
            <a:off x="4033163" y="6274691"/>
            <a:ext cx="1981200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gốc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dt)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84"/>
          <p:cNvSpPr>
            <a:spLocks noChangeArrowheads="1"/>
          </p:cNvSpPr>
          <p:nvPr/>
        </p:nvSpPr>
        <p:spPr bwMode="auto">
          <a:xfrm>
            <a:off x="3916408" y="5540308"/>
            <a:ext cx="2209800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 (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gốc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dt)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EA4A48-3EDA-9094-38ED-C86DE680B3FA}"/>
              </a:ext>
            </a:extLst>
          </p:cNvPr>
          <p:cNvGrpSpPr/>
          <p:nvPr/>
        </p:nvGrpSpPr>
        <p:grpSpPr>
          <a:xfrm>
            <a:off x="348343" y="79992"/>
            <a:ext cx="11778080" cy="6697925"/>
            <a:chOff x="348343" y="79992"/>
            <a:chExt cx="11778080" cy="6697925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>
              <a:off x="12096989" y="80083"/>
              <a:ext cx="29434" cy="669783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348343" y="80083"/>
              <a:ext cx="13060" cy="669783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348343" y="79992"/>
              <a:ext cx="11778080" cy="4869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61403" y="6777917"/>
              <a:ext cx="1172592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348343" y="3805177"/>
              <a:ext cx="117780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354874" y="5201048"/>
              <a:ext cx="11742115" cy="1518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6">
            <a:extLst>
              <a:ext uri="{FF2B5EF4-FFF2-40B4-BE49-F238E27FC236}">
                <a16:creationId xmlns:a16="http://schemas.microsoft.com/office/drawing/2014/main" id="{9C129971-B184-49C5-AF99-27DECCB4546D}"/>
              </a:ext>
            </a:extLst>
          </p:cNvPr>
          <p:cNvSpPr/>
          <p:nvPr/>
        </p:nvSpPr>
        <p:spPr>
          <a:xfrm>
            <a:off x="372477" y="4674894"/>
            <a:ext cx="3435535" cy="19020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Danh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74">
            <a:extLst>
              <a:ext uri="{FF2B5EF4-FFF2-40B4-BE49-F238E27FC236}">
                <a16:creationId xmlns:a16="http://schemas.microsoft.com/office/drawing/2014/main" id="{182784D1-3B94-9FDE-C021-A929A6622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919" y="552227"/>
            <a:ext cx="1295400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FF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danh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32" grpId="0"/>
      <p:bldP spid="33" grpId="0"/>
      <p:bldP spid="34" grpId="0"/>
      <p:bldP spid="35" grpId="0"/>
      <p:bldP spid="36" grpId="0"/>
      <p:bldP spid="3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068C2AD-235C-0778-0833-79F9DAA1A2A8}"/>
              </a:ext>
            </a:extLst>
          </p:cNvPr>
          <p:cNvSpPr/>
          <p:nvPr/>
        </p:nvSpPr>
        <p:spPr>
          <a:xfrm>
            <a:off x="253217" y="365760"/>
            <a:ext cx="10114671" cy="2478661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Trò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: Ai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nhanh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, ai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!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370F667-AEE9-9939-848E-E6837FA6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377" y="3614717"/>
            <a:ext cx="7479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3B7F5AA-2B10-D931-B8BD-18C6C816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377" y="4476978"/>
            <a:ext cx="76585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DD6C295-29CB-BD20-7B44-04AC4BC1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377" y="5407291"/>
            <a:ext cx="63175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47A3095-E8E2-1D45-4EF8-1FD972F48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355" y="2767348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4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A4CDD680-D567-A53A-DB1B-776525E29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65" y="3546665"/>
            <a:ext cx="39901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(Ai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BB101FB-4164-B9EA-369E-6D7774B9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765" y="4488122"/>
            <a:ext cx="47282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(Ai </a:t>
            </a:r>
            <a:r>
              <a:rPr lang="en-US" sz="4000" b="1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nào?)</a:t>
            </a:r>
            <a:endParaRPr 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72B1306-4EFF-B283-3D09-4CAD283E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62" y="5381529"/>
            <a:ext cx="3217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(Ai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919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Quà Tặng Cái Hộp Màu Xanh Da Trời - Miễn Phí vector hình ảnh trên Pixabay -  Pixabay">
            <a:extLst>
              <a:ext uri="{FF2B5EF4-FFF2-40B4-BE49-F238E27FC236}">
                <a16:creationId xmlns:a16="http://schemas.microsoft.com/office/drawing/2014/main" id="{FF3AA628-DD2B-E762-376C-105B7D8B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3" y="4600570"/>
            <a:ext cx="1917896" cy="15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ownload Gift, Box, Yellow. Royalty-Free Vector Graphic - Pixabay">
            <a:extLst>
              <a:ext uri="{FF2B5EF4-FFF2-40B4-BE49-F238E27FC236}">
                <a16:creationId xmlns:a16="http://schemas.microsoft.com/office/drawing/2014/main" id="{68DBF993-5DF4-5CC9-C287-DEE18212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87" y="2532946"/>
            <a:ext cx="1991823" cy="15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ái Hộp, Quà Tặng, Hiện Tại">
            <a:extLst>
              <a:ext uri="{FF2B5EF4-FFF2-40B4-BE49-F238E27FC236}">
                <a16:creationId xmlns:a16="http://schemas.microsoft.com/office/drawing/2014/main" id="{03FD0097-0C35-B8DF-BE19-CE843D4A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94" y="4600570"/>
            <a:ext cx="2070466" cy="15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1DAEBA-7CDC-76CE-ECF7-67A5DB2AA3BC}"/>
              </a:ext>
            </a:extLst>
          </p:cNvPr>
          <p:cNvGrpSpPr/>
          <p:nvPr/>
        </p:nvGrpSpPr>
        <p:grpSpPr>
          <a:xfrm>
            <a:off x="7773610" y="2532946"/>
            <a:ext cx="2199251" cy="1532944"/>
            <a:chOff x="6724357" y="76574"/>
            <a:chExt cx="3643532" cy="314485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3AC96B-84E2-7F78-D73A-282AB2B3D5D5}"/>
                </a:ext>
              </a:extLst>
            </p:cNvPr>
            <p:cNvGrpSpPr/>
            <p:nvPr/>
          </p:nvGrpSpPr>
          <p:grpSpPr>
            <a:xfrm>
              <a:off x="6724357" y="436025"/>
              <a:ext cx="3643532" cy="2785403"/>
              <a:chOff x="7268129" y="295421"/>
              <a:chExt cx="3085693" cy="2433647"/>
            </a:xfrm>
          </p:grpSpPr>
          <p:grpSp>
            <p:nvGrpSpPr>
              <p:cNvPr id="13" name="ô4">
                <a:extLst>
                  <a:ext uri="{FF2B5EF4-FFF2-40B4-BE49-F238E27FC236}">
                    <a16:creationId xmlns:a16="http://schemas.microsoft.com/office/drawing/2014/main" id="{44E60F43-FEC5-8D1C-A541-5408A9F34ECD}"/>
                  </a:ext>
                </a:extLst>
              </p:cNvPr>
              <p:cNvGrpSpPr/>
              <p:nvPr/>
            </p:nvGrpSpPr>
            <p:grpSpPr>
              <a:xfrm>
                <a:off x="7268130" y="393895"/>
                <a:ext cx="3085692" cy="2335173"/>
                <a:chOff x="6720581" y="595828"/>
                <a:chExt cx="3105591" cy="2833172"/>
              </a:xfrm>
            </p:grpSpPr>
            <p:sp>
              <p:nvSpPr>
                <p:cNvPr id="15" name="Cube 14">
                  <a:extLst>
                    <a:ext uri="{FF2B5EF4-FFF2-40B4-BE49-F238E27FC236}">
                      <a16:creationId xmlns:a16="http://schemas.microsoft.com/office/drawing/2014/main" id="{C9433BCD-38DB-49EB-BFC9-A0DA971A9E2C}"/>
                    </a:ext>
                  </a:extLst>
                </p:cNvPr>
                <p:cNvSpPr/>
                <p:nvPr/>
              </p:nvSpPr>
              <p:spPr>
                <a:xfrm>
                  <a:off x="6720581" y="595828"/>
                  <a:ext cx="2833172" cy="2833172"/>
                </a:xfrm>
                <a:prstGeom prst="cub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DA5C95E-071B-94A5-4A86-9508CC234EC8}"/>
                    </a:ext>
                  </a:extLst>
                </p:cNvPr>
                <p:cNvSpPr/>
                <p:nvPr/>
              </p:nvSpPr>
              <p:spPr>
                <a:xfrm>
                  <a:off x="6720581" y="1304121"/>
                  <a:ext cx="719188" cy="212487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09E127-D85E-DAF6-4BC7-6C69D6DA0D70}"/>
                    </a:ext>
                  </a:extLst>
                </p:cNvPr>
                <p:cNvSpPr/>
                <p:nvPr/>
              </p:nvSpPr>
              <p:spPr>
                <a:xfrm>
                  <a:off x="7439769" y="1304121"/>
                  <a:ext cx="686499" cy="2124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85A91D0-FB79-988A-380C-23BE60D7DFFE}"/>
                    </a:ext>
                  </a:extLst>
                </p:cNvPr>
                <p:cNvSpPr/>
                <p:nvPr/>
              </p:nvSpPr>
              <p:spPr>
                <a:xfrm>
                  <a:off x="8126268" y="1304121"/>
                  <a:ext cx="708294" cy="212487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10E3364-E88A-9E46-7DBD-A008C187109F}"/>
                    </a:ext>
                  </a:extLst>
                </p:cNvPr>
                <p:cNvSpPr/>
                <p:nvPr/>
              </p:nvSpPr>
              <p:spPr>
                <a:xfrm>
                  <a:off x="8608454" y="1129773"/>
                  <a:ext cx="686499" cy="2251717"/>
                </a:xfrm>
                <a:prstGeom prst="rect">
                  <a:avLst/>
                </a:prstGeom>
                <a:solidFill>
                  <a:srgbClr val="3E1B59"/>
                </a:solidFill>
                <a:ln>
                  <a:noFill/>
                </a:ln>
                <a:scene3d>
                  <a:camera prst="isometricOffAxis2Right">
                    <a:rot lat="1080000" lon="17400000" rev="0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1475881-90C8-4A25-14CF-376B24784370}"/>
                    </a:ext>
                  </a:extLst>
                </p:cNvPr>
                <p:cNvSpPr/>
                <p:nvPr/>
              </p:nvSpPr>
              <p:spPr>
                <a:xfrm>
                  <a:off x="9079741" y="642903"/>
                  <a:ext cx="746431" cy="2313612"/>
                </a:xfrm>
                <a:prstGeom prst="rect">
                  <a:avLst/>
                </a:prstGeom>
                <a:solidFill>
                  <a:srgbClr val="3E1B59"/>
                </a:solidFill>
                <a:ln>
                  <a:noFill/>
                </a:ln>
                <a:scene3d>
                  <a:camera prst="isometricOffAxis2Right">
                    <a:rot lat="1200002" lon="17399997" rev="21593999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B25487D-B322-B6A3-F86A-92331B1747CB}"/>
                    </a:ext>
                  </a:extLst>
                </p:cNvPr>
                <p:cNvSpPr/>
                <p:nvPr/>
              </p:nvSpPr>
              <p:spPr>
                <a:xfrm>
                  <a:off x="8758283" y="879146"/>
                  <a:ext cx="871748" cy="231361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isometricOffAxis2Right">
                    <a:rot lat="1200000" lon="17400000" rev="21594000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E788A46-576A-D4A0-0122-2577921A135F}"/>
                  </a:ext>
                </a:extLst>
              </p:cNvPr>
              <p:cNvSpPr/>
              <p:nvPr/>
            </p:nvSpPr>
            <p:spPr>
              <a:xfrm>
                <a:off x="7268129" y="295421"/>
                <a:ext cx="2815019" cy="1440235"/>
              </a:xfrm>
              <a:prstGeom prst="cube">
                <a:avLst>
                  <a:gd name="adj" fmla="val 48569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10" descr="Cái Hộp, Quà Tặng, Hiện Tại">
              <a:extLst>
                <a:ext uri="{FF2B5EF4-FFF2-40B4-BE49-F238E27FC236}">
                  <a16:creationId xmlns:a16="http://schemas.microsoft.com/office/drawing/2014/main" id="{8704B365-4F2D-7006-FFF0-EB5E74D3E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-11085" r="36132" b="67274"/>
            <a:stretch/>
          </p:blipFill>
          <p:spPr bwMode="auto">
            <a:xfrm>
              <a:off x="7604279" y="76574"/>
              <a:ext cx="1501244" cy="10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7263E84-645D-4A2B-1D43-F93C43744551}"/>
              </a:ext>
            </a:extLst>
          </p:cNvPr>
          <p:cNvSpPr/>
          <p:nvPr/>
        </p:nvSpPr>
        <p:spPr>
          <a:xfrm>
            <a:off x="211015" y="604911"/>
            <a:ext cx="10114671" cy="1844501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Trò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Chiếc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hộp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may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mắn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!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018EFAB-6D50-00BB-3483-4785E69B7A51}"/>
              </a:ext>
            </a:extLst>
          </p:cNvPr>
          <p:cNvSpPr/>
          <p:nvPr/>
        </p:nvSpPr>
        <p:spPr>
          <a:xfrm>
            <a:off x="576774" y="2580988"/>
            <a:ext cx="5592549" cy="165181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vi-VN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4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Quà Tặng Cái Hộp Màu Xanh Da Trời - Miễn Phí vector hình ảnh trên Pixabay -  Pixabay">
            <a:extLst>
              <a:ext uri="{FF2B5EF4-FFF2-40B4-BE49-F238E27FC236}">
                <a16:creationId xmlns:a16="http://schemas.microsoft.com/office/drawing/2014/main" id="{FF3AA628-DD2B-E762-376C-105B7D8B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7" y="4705996"/>
            <a:ext cx="1917896" cy="15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ái Hộp, Quà Tặng, Hiện Tại">
            <a:extLst>
              <a:ext uri="{FF2B5EF4-FFF2-40B4-BE49-F238E27FC236}">
                <a16:creationId xmlns:a16="http://schemas.microsoft.com/office/drawing/2014/main" id="{03FD0097-0C35-B8DF-BE19-CE843D4A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76" y="4567437"/>
            <a:ext cx="2070466" cy="15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1DAEBA-7CDC-76CE-ECF7-67A5DB2AA3BC}"/>
              </a:ext>
            </a:extLst>
          </p:cNvPr>
          <p:cNvGrpSpPr/>
          <p:nvPr/>
        </p:nvGrpSpPr>
        <p:grpSpPr>
          <a:xfrm>
            <a:off x="8659834" y="2505877"/>
            <a:ext cx="2199251" cy="1532944"/>
            <a:chOff x="6724357" y="76574"/>
            <a:chExt cx="3643532" cy="314485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3AC96B-84E2-7F78-D73A-282AB2B3D5D5}"/>
                </a:ext>
              </a:extLst>
            </p:cNvPr>
            <p:cNvGrpSpPr/>
            <p:nvPr/>
          </p:nvGrpSpPr>
          <p:grpSpPr>
            <a:xfrm>
              <a:off x="6724357" y="436025"/>
              <a:ext cx="3643532" cy="2785403"/>
              <a:chOff x="7268129" y="295421"/>
              <a:chExt cx="3085693" cy="2433647"/>
            </a:xfrm>
          </p:grpSpPr>
          <p:grpSp>
            <p:nvGrpSpPr>
              <p:cNvPr id="13" name="ô4">
                <a:extLst>
                  <a:ext uri="{FF2B5EF4-FFF2-40B4-BE49-F238E27FC236}">
                    <a16:creationId xmlns:a16="http://schemas.microsoft.com/office/drawing/2014/main" id="{44E60F43-FEC5-8D1C-A541-5408A9F34ECD}"/>
                  </a:ext>
                </a:extLst>
              </p:cNvPr>
              <p:cNvGrpSpPr/>
              <p:nvPr/>
            </p:nvGrpSpPr>
            <p:grpSpPr>
              <a:xfrm>
                <a:off x="7268130" y="393895"/>
                <a:ext cx="3085692" cy="2335173"/>
                <a:chOff x="6720581" y="595828"/>
                <a:chExt cx="3105591" cy="2833172"/>
              </a:xfrm>
            </p:grpSpPr>
            <p:sp>
              <p:nvSpPr>
                <p:cNvPr id="15" name="Cube 14">
                  <a:extLst>
                    <a:ext uri="{FF2B5EF4-FFF2-40B4-BE49-F238E27FC236}">
                      <a16:creationId xmlns:a16="http://schemas.microsoft.com/office/drawing/2014/main" id="{C9433BCD-38DB-49EB-BFC9-A0DA971A9E2C}"/>
                    </a:ext>
                  </a:extLst>
                </p:cNvPr>
                <p:cNvSpPr/>
                <p:nvPr/>
              </p:nvSpPr>
              <p:spPr>
                <a:xfrm>
                  <a:off x="6720581" y="595828"/>
                  <a:ext cx="2833172" cy="2833172"/>
                </a:xfrm>
                <a:prstGeom prst="cub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DA5C95E-071B-94A5-4A86-9508CC234EC8}"/>
                    </a:ext>
                  </a:extLst>
                </p:cNvPr>
                <p:cNvSpPr/>
                <p:nvPr/>
              </p:nvSpPr>
              <p:spPr>
                <a:xfrm>
                  <a:off x="6720581" y="1304121"/>
                  <a:ext cx="719188" cy="212487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09E127-D85E-DAF6-4BC7-6C69D6DA0D70}"/>
                    </a:ext>
                  </a:extLst>
                </p:cNvPr>
                <p:cNvSpPr/>
                <p:nvPr/>
              </p:nvSpPr>
              <p:spPr>
                <a:xfrm>
                  <a:off x="7439769" y="1304121"/>
                  <a:ext cx="686499" cy="2124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85A91D0-FB79-988A-380C-23BE60D7DFFE}"/>
                    </a:ext>
                  </a:extLst>
                </p:cNvPr>
                <p:cNvSpPr/>
                <p:nvPr/>
              </p:nvSpPr>
              <p:spPr>
                <a:xfrm>
                  <a:off x="8126268" y="1304121"/>
                  <a:ext cx="708294" cy="212487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10E3364-E88A-9E46-7DBD-A008C187109F}"/>
                    </a:ext>
                  </a:extLst>
                </p:cNvPr>
                <p:cNvSpPr/>
                <p:nvPr/>
              </p:nvSpPr>
              <p:spPr>
                <a:xfrm>
                  <a:off x="8608454" y="1129773"/>
                  <a:ext cx="686499" cy="2251717"/>
                </a:xfrm>
                <a:prstGeom prst="rect">
                  <a:avLst/>
                </a:prstGeom>
                <a:solidFill>
                  <a:srgbClr val="3E1B59"/>
                </a:solidFill>
                <a:ln>
                  <a:noFill/>
                </a:ln>
                <a:scene3d>
                  <a:camera prst="isometricOffAxis2Right">
                    <a:rot lat="1080000" lon="17400000" rev="0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1475881-90C8-4A25-14CF-376B24784370}"/>
                    </a:ext>
                  </a:extLst>
                </p:cNvPr>
                <p:cNvSpPr/>
                <p:nvPr/>
              </p:nvSpPr>
              <p:spPr>
                <a:xfrm>
                  <a:off x="9079741" y="642903"/>
                  <a:ext cx="746431" cy="2313612"/>
                </a:xfrm>
                <a:prstGeom prst="rect">
                  <a:avLst/>
                </a:prstGeom>
                <a:solidFill>
                  <a:srgbClr val="3E1B59"/>
                </a:solidFill>
                <a:ln>
                  <a:noFill/>
                </a:ln>
                <a:scene3d>
                  <a:camera prst="isometricOffAxis2Right">
                    <a:rot lat="1200002" lon="17399997" rev="21593999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B25487D-B322-B6A3-F86A-92331B1747CB}"/>
                    </a:ext>
                  </a:extLst>
                </p:cNvPr>
                <p:cNvSpPr/>
                <p:nvPr/>
              </p:nvSpPr>
              <p:spPr>
                <a:xfrm>
                  <a:off x="8758283" y="879146"/>
                  <a:ext cx="871748" cy="231361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isometricOffAxis2Right">
                    <a:rot lat="1200000" lon="17400000" rev="21594000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E788A46-576A-D4A0-0122-2577921A135F}"/>
                  </a:ext>
                </a:extLst>
              </p:cNvPr>
              <p:cNvSpPr/>
              <p:nvPr/>
            </p:nvSpPr>
            <p:spPr>
              <a:xfrm>
                <a:off x="7268129" y="295421"/>
                <a:ext cx="2815019" cy="1440235"/>
              </a:xfrm>
              <a:prstGeom prst="cube">
                <a:avLst>
                  <a:gd name="adj" fmla="val 48569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10" descr="Cái Hộp, Quà Tặng, Hiện Tại">
              <a:extLst>
                <a:ext uri="{FF2B5EF4-FFF2-40B4-BE49-F238E27FC236}">
                  <a16:creationId xmlns:a16="http://schemas.microsoft.com/office/drawing/2014/main" id="{8704B365-4F2D-7006-FFF0-EB5E74D3E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-11085" r="36132" b="67274"/>
            <a:stretch/>
          </p:blipFill>
          <p:spPr bwMode="auto">
            <a:xfrm>
              <a:off x="7604279" y="76574"/>
              <a:ext cx="1501244" cy="10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7263E84-645D-4A2B-1D43-F93C43744551}"/>
              </a:ext>
            </a:extLst>
          </p:cNvPr>
          <p:cNvSpPr/>
          <p:nvPr/>
        </p:nvSpPr>
        <p:spPr>
          <a:xfrm>
            <a:off x="211015" y="506437"/>
            <a:ext cx="10114671" cy="1942975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Trò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Chiếc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hộp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may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mắn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!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018EFAB-6D50-00BB-3483-4785E69B7A51}"/>
              </a:ext>
            </a:extLst>
          </p:cNvPr>
          <p:cNvSpPr/>
          <p:nvPr/>
        </p:nvSpPr>
        <p:spPr>
          <a:xfrm>
            <a:off x="511655" y="2549257"/>
            <a:ext cx="5592549" cy="165181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vi-VN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C75DC06E-0166-9AEB-2143-CE52186A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01" y="2646907"/>
            <a:ext cx="79762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tên của một loại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7468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Quà Tặng Cái Hộp Màu Xanh Da Trời - Miễn Phí vector hình ảnh trên Pixabay -  Pixabay">
            <a:extLst>
              <a:ext uri="{FF2B5EF4-FFF2-40B4-BE49-F238E27FC236}">
                <a16:creationId xmlns:a16="http://schemas.microsoft.com/office/drawing/2014/main" id="{FF3AA628-DD2B-E762-376C-105B7D8B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7" y="4705996"/>
            <a:ext cx="1917896" cy="15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ái Hộp, Quà Tặng, Hiện Tại">
            <a:extLst>
              <a:ext uri="{FF2B5EF4-FFF2-40B4-BE49-F238E27FC236}">
                <a16:creationId xmlns:a16="http://schemas.microsoft.com/office/drawing/2014/main" id="{03FD0097-0C35-B8DF-BE19-CE843D4A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76" y="4567437"/>
            <a:ext cx="2070466" cy="15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1DAEBA-7CDC-76CE-ECF7-67A5DB2AA3BC}"/>
              </a:ext>
            </a:extLst>
          </p:cNvPr>
          <p:cNvGrpSpPr/>
          <p:nvPr/>
        </p:nvGrpSpPr>
        <p:grpSpPr>
          <a:xfrm>
            <a:off x="8659834" y="2505877"/>
            <a:ext cx="2199251" cy="1532944"/>
            <a:chOff x="6724357" y="76574"/>
            <a:chExt cx="3643532" cy="314485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3AC96B-84E2-7F78-D73A-282AB2B3D5D5}"/>
                </a:ext>
              </a:extLst>
            </p:cNvPr>
            <p:cNvGrpSpPr/>
            <p:nvPr/>
          </p:nvGrpSpPr>
          <p:grpSpPr>
            <a:xfrm>
              <a:off x="6724357" y="436025"/>
              <a:ext cx="3643532" cy="2785403"/>
              <a:chOff x="7268129" y="295421"/>
              <a:chExt cx="3085693" cy="2433647"/>
            </a:xfrm>
          </p:grpSpPr>
          <p:grpSp>
            <p:nvGrpSpPr>
              <p:cNvPr id="13" name="ô4">
                <a:extLst>
                  <a:ext uri="{FF2B5EF4-FFF2-40B4-BE49-F238E27FC236}">
                    <a16:creationId xmlns:a16="http://schemas.microsoft.com/office/drawing/2014/main" id="{44E60F43-FEC5-8D1C-A541-5408A9F34ECD}"/>
                  </a:ext>
                </a:extLst>
              </p:cNvPr>
              <p:cNvGrpSpPr/>
              <p:nvPr/>
            </p:nvGrpSpPr>
            <p:grpSpPr>
              <a:xfrm>
                <a:off x="7268130" y="393895"/>
                <a:ext cx="3085692" cy="2335173"/>
                <a:chOff x="6720581" y="595828"/>
                <a:chExt cx="3105591" cy="2833172"/>
              </a:xfrm>
            </p:grpSpPr>
            <p:sp>
              <p:nvSpPr>
                <p:cNvPr id="15" name="Cube 14">
                  <a:extLst>
                    <a:ext uri="{FF2B5EF4-FFF2-40B4-BE49-F238E27FC236}">
                      <a16:creationId xmlns:a16="http://schemas.microsoft.com/office/drawing/2014/main" id="{C9433BCD-38DB-49EB-BFC9-A0DA971A9E2C}"/>
                    </a:ext>
                  </a:extLst>
                </p:cNvPr>
                <p:cNvSpPr/>
                <p:nvPr/>
              </p:nvSpPr>
              <p:spPr>
                <a:xfrm>
                  <a:off x="6720581" y="595828"/>
                  <a:ext cx="2833172" cy="2833172"/>
                </a:xfrm>
                <a:prstGeom prst="cub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DA5C95E-071B-94A5-4A86-9508CC234EC8}"/>
                    </a:ext>
                  </a:extLst>
                </p:cNvPr>
                <p:cNvSpPr/>
                <p:nvPr/>
              </p:nvSpPr>
              <p:spPr>
                <a:xfrm>
                  <a:off x="6720581" y="1304121"/>
                  <a:ext cx="719188" cy="212487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09E127-D85E-DAF6-4BC7-6C69D6DA0D70}"/>
                    </a:ext>
                  </a:extLst>
                </p:cNvPr>
                <p:cNvSpPr/>
                <p:nvPr/>
              </p:nvSpPr>
              <p:spPr>
                <a:xfrm>
                  <a:off x="7439769" y="1304121"/>
                  <a:ext cx="686499" cy="2124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85A91D0-FB79-988A-380C-23BE60D7DFFE}"/>
                    </a:ext>
                  </a:extLst>
                </p:cNvPr>
                <p:cNvSpPr/>
                <p:nvPr/>
              </p:nvSpPr>
              <p:spPr>
                <a:xfrm>
                  <a:off x="8126268" y="1304121"/>
                  <a:ext cx="708294" cy="212487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10E3364-E88A-9E46-7DBD-A008C187109F}"/>
                    </a:ext>
                  </a:extLst>
                </p:cNvPr>
                <p:cNvSpPr/>
                <p:nvPr/>
              </p:nvSpPr>
              <p:spPr>
                <a:xfrm>
                  <a:off x="8608454" y="1129773"/>
                  <a:ext cx="686499" cy="2251717"/>
                </a:xfrm>
                <a:prstGeom prst="rect">
                  <a:avLst/>
                </a:prstGeom>
                <a:solidFill>
                  <a:srgbClr val="3E1B59"/>
                </a:solidFill>
                <a:ln>
                  <a:noFill/>
                </a:ln>
                <a:scene3d>
                  <a:camera prst="isometricOffAxis2Right">
                    <a:rot lat="1080000" lon="17400000" rev="0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1475881-90C8-4A25-14CF-376B24784370}"/>
                    </a:ext>
                  </a:extLst>
                </p:cNvPr>
                <p:cNvSpPr/>
                <p:nvPr/>
              </p:nvSpPr>
              <p:spPr>
                <a:xfrm>
                  <a:off x="9079741" y="642903"/>
                  <a:ext cx="746431" cy="2313612"/>
                </a:xfrm>
                <a:prstGeom prst="rect">
                  <a:avLst/>
                </a:prstGeom>
                <a:solidFill>
                  <a:srgbClr val="3E1B59"/>
                </a:solidFill>
                <a:ln>
                  <a:noFill/>
                </a:ln>
                <a:scene3d>
                  <a:camera prst="isometricOffAxis2Right">
                    <a:rot lat="1200002" lon="17399997" rev="21593999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B25487D-B322-B6A3-F86A-92331B1747CB}"/>
                    </a:ext>
                  </a:extLst>
                </p:cNvPr>
                <p:cNvSpPr/>
                <p:nvPr/>
              </p:nvSpPr>
              <p:spPr>
                <a:xfrm>
                  <a:off x="8758283" y="879146"/>
                  <a:ext cx="871748" cy="231361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isometricOffAxis2Right">
                    <a:rot lat="1200000" lon="17400000" rev="21594000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E788A46-576A-D4A0-0122-2577921A135F}"/>
                  </a:ext>
                </a:extLst>
              </p:cNvPr>
              <p:cNvSpPr/>
              <p:nvPr/>
            </p:nvSpPr>
            <p:spPr>
              <a:xfrm>
                <a:off x="7268129" y="295421"/>
                <a:ext cx="2815019" cy="1440235"/>
              </a:xfrm>
              <a:prstGeom prst="cube">
                <a:avLst>
                  <a:gd name="adj" fmla="val 48569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10" descr="Cái Hộp, Quà Tặng, Hiện Tại">
              <a:extLst>
                <a:ext uri="{FF2B5EF4-FFF2-40B4-BE49-F238E27FC236}">
                  <a16:creationId xmlns:a16="http://schemas.microsoft.com/office/drawing/2014/main" id="{8704B365-4F2D-7006-FFF0-EB5E74D3E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-11085" r="36132" b="67274"/>
            <a:stretch/>
          </p:blipFill>
          <p:spPr bwMode="auto">
            <a:xfrm>
              <a:off x="7604279" y="76574"/>
              <a:ext cx="1501244" cy="10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7263E84-645D-4A2B-1D43-F93C43744551}"/>
              </a:ext>
            </a:extLst>
          </p:cNvPr>
          <p:cNvSpPr/>
          <p:nvPr/>
        </p:nvSpPr>
        <p:spPr>
          <a:xfrm>
            <a:off x="211015" y="619060"/>
            <a:ext cx="10114671" cy="183035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Trò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Chiếc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hộp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may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mắn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C75DC06E-0166-9AEB-2143-CE52186A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9" y="2793561"/>
            <a:ext cx="79762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tên của một loại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84E0EAB-C027-5EA0-AF97-CEFEA3A80229}"/>
              </a:ext>
            </a:extLst>
          </p:cNvPr>
          <p:cNvSpPr/>
          <p:nvPr/>
        </p:nvSpPr>
        <p:spPr>
          <a:xfrm>
            <a:off x="4899605" y="4408589"/>
            <a:ext cx="5592549" cy="165181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Quà Tặng Cái Hộp Màu Xanh Da Trời - Miễn Phí vector hình ảnh trên Pixabay -  Pixabay">
            <a:extLst>
              <a:ext uri="{FF2B5EF4-FFF2-40B4-BE49-F238E27FC236}">
                <a16:creationId xmlns:a16="http://schemas.microsoft.com/office/drawing/2014/main" id="{FF3AA628-DD2B-E762-376C-105B7D8B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7" y="4705996"/>
            <a:ext cx="1917896" cy="15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1DAEBA-7CDC-76CE-ECF7-67A5DB2AA3BC}"/>
              </a:ext>
            </a:extLst>
          </p:cNvPr>
          <p:cNvGrpSpPr/>
          <p:nvPr/>
        </p:nvGrpSpPr>
        <p:grpSpPr>
          <a:xfrm>
            <a:off x="8659834" y="2505877"/>
            <a:ext cx="2199251" cy="1532944"/>
            <a:chOff x="6724357" y="76574"/>
            <a:chExt cx="3643532" cy="314485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3AC96B-84E2-7F78-D73A-282AB2B3D5D5}"/>
                </a:ext>
              </a:extLst>
            </p:cNvPr>
            <p:cNvGrpSpPr/>
            <p:nvPr/>
          </p:nvGrpSpPr>
          <p:grpSpPr>
            <a:xfrm>
              <a:off x="6724357" y="436025"/>
              <a:ext cx="3643532" cy="2785403"/>
              <a:chOff x="7268129" y="295421"/>
              <a:chExt cx="3085693" cy="2433647"/>
            </a:xfrm>
          </p:grpSpPr>
          <p:grpSp>
            <p:nvGrpSpPr>
              <p:cNvPr id="13" name="ô4">
                <a:extLst>
                  <a:ext uri="{FF2B5EF4-FFF2-40B4-BE49-F238E27FC236}">
                    <a16:creationId xmlns:a16="http://schemas.microsoft.com/office/drawing/2014/main" id="{44E60F43-FEC5-8D1C-A541-5408A9F34ECD}"/>
                  </a:ext>
                </a:extLst>
              </p:cNvPr>
              <p:cNvGrpSpPr/>
              <p:nvPr/>
            </p:nvGrpSpPr>
            <p:grpSpPr>
              <a:xfrm>
                <a:off x="7268130" y="393895"/>
                <a:ext cx="3085692" cy="2335173"/>
                <a:chOff x="6720581" y="595828"/>
                <a:chExt cx="3105591" cy="2833172"/>
              </a:xfrm>
            </p:grpSpPr>
            <p:sp>
              <p:nvSpPr>
                <p:cNvPr id="15" name="Cube 14">
                  <a:extLst>
                    <a:ext uri="{FF2B5EF4-FFF2-40B4-BE49-F238E27FC236}">
                      <a16:creationId xmlns:a16="http://schemas.microsoft.com/office/drawing/2014/main" id="{C9433BCD-38DB-49EB-BFC9-A0DA971A9E2C}"/>
                    </a:ext>
                  </a:extLst>
                </p:cNvPr>
                <p:cNvSpPr/>
                <p:nvPr/>
              </p:nvSpPr>
              <p:spPr>
                <a:xfrm>
                  <a:off x="6720581" y="595828"/>
                  <a:ext cx="2833172" cy="2833172"/>
                </a:xfrm>
                <a:prstGeom prst="cub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DA5C95E-071B-94A5-4A86-9508CC234EC8}"/>
                    </a:ext>
                  </a:extLst>
                </p:cNvPr>
                <p:cNvSpPr/>
                <p:nvPr/>
              </p:nvSpPr>
              <p:spPr>
                <a:xfrm>
                  <a:off x="6720581" y="1304121"/>
                  <a:ext cx="719188" cy="212487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09E127-D85E-DAF6-4BC7-6C69D6DA0D70}"/>
                    </a:ext>
                  </a:extLst>
                </p:cNvPr>
                <p:cNvSpPr/>
                <p:nvPr/>
              </p:nvSpPr>
              <p:spPr>
                <a:xfrm>
                  <a:off x="7439769" y="1304121"/>
                  <a:ext cx="686499" cy="21248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85A91D0-FB79-988A-380C-23BE60D7DFFE}"/>
                    </a:ext>
                  </a:extLst>
                </p:cNvPr>
                <p:cNvSpPr/>
                <p:nvPr/>
              </p:nvSpPr>
              <p:spPr>
                <a:xfrm>
                  <a:off x="8126268" y="1304121"/>
                  <a:ext cx="708294" cy="212487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10E3364-E88A-9E46-7DBD-A008C187109F}"/>
                    </a:ext>
                  </a:extLst>
                </p:cNvPr>
                <p:cNvSpPr/>
                <p:nvPr/>
              </p:nvSpPr>
              <p:spPr>
                <a:xfrm>
                  <a:off x="8608454" y="1129773"/>
                  <a:ext cx="686499" cy="2251717"/>
                </a:xfrm>
                <a:prstGeom prst="rect">
                  <a:avLst/>
                </a:prstGeom>
                <a:solidFill>
                  <a:srgbClr val="3E1B59"/>
                </a:solidFill>
                <a:ln>
                  <a:noFill/>
                </a:ln>
                <a:scene3d>
                  <a:camera prst="isometricOffAxis2Right">
                    <a:rot lat="1080000" lon="17400000" rev="0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1475881-90C8-4A25-14CF-376B24784370}"/>
                    </a:ext>
                  </a:extLst>
                </p:cNvPr>
                <p:cNvSpPr/>
                <p:nvPr/>
              </p:nvSpPr>
              <p:spPr>
                <a:xfrm>
                  <a:off x="9079741" y="642903"/>
                  <a:ext cx="746431" cy="2313612"/>
                </a:xfrm>
                <a:prstGeom prst="rect">
                  <a:avLst/>
                </a:prstGeom>
                <a:solidFill>
                  <a:srgbClr val="3E1B59"/>
                </a:solidFill>
                <a:ln>
                  <a:noFill/>
                </a:ln>
                <a:scene3d>
                  <a:camera prst="isometricOffAxis2Right">
                    <a:rot lat="1200002" lon="17399997" rev="21593999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B25487D-B322-B6A3-F86A-92331B1747CB}"/>
                    </a:ext>
                  </a:extLst>
                </p:cNvPr>
                <p:cNvSpPr/>
                <p:nvPr/>
              </p:nvSpPr>
              <p:spPr>
                <a:xfrm>
                  <a:off x="8758283" y="879146"/>
                  <a:ext cx="871748" cy="231361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isometricOffAxis2Right">
                    <a:rot lat="1200000" lon="17400000" rev="21594000"/>
                  </a:camera>
                  <a:lightRig rig="threePt" dir="t"/>
                </a:scene3d>
                <a:sp3d z="-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E788A46-576A-D4A0-0122-2577921A135F}"/>
                  </a:ext>
                </a:extLst>
              </p:cNvPr>
              <p:cNvSpPr/>
              <p:nvPr/>
            </p:nvSpPr>
            <p:spPr>
              <a:xfrm>
                <a:off x="7268129" y="295421"/>
                <a:ext cx="2815019" cy="1440235"/>
              </a:xfrm>
              <a:prstGeom prst="cube">
                <a:avLst>
                  <a:gd name="adj" fmla="val 48569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10" descr="Cái Hộp, Quà Tặng, Hiện Tại">
              <a:extLst>
                <a:ext uri="{FF2B5EF4-FFF2-40B4-BE49-F238E27FC236}">
                  <a16:creationId xmlns:a16="http://schemas.microsoft.com/office/drawing/2014/main" id="{8704B365-4F2D-7006-FFF0-EB5E74D3E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-11085" r="36132" b="67274"/>
            <a:stretch/>
          </p:blipFill>
          <p:spPr bwMode="auto">
            <a:xfrm>
              <a:off x="7604279" y="76574"/>
              <a:ext cx="1501244" cy="10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7263E84-645D-4A2B-1D43-F93C43744551}"/>
              </a:ext>
            </a:extLst>
          </p:cNvPr>
          <p:cNvSpPr/>
          <p:nvPr/>
        </p:nvSpPr>
        <p:spPr>
          <a:xfrm>
            <a:off x="211015" y="382898"/>
            <a:ext cx="10114671" cy="2066514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Trò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Chiếc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hộp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 may </a:t>
            </a:r>
            <a:r>
              <a:rPr lang="en-US" sz="4000" b="1" dirty="0" err="1">
                <a:solidFill>
                  <a:srgbClr val="0000CC"/>
                </a:solidFill>
                <a:latin typeface="HP001" panose="020B0603050302020204" pitchFamily="34" charset="0"/>
              </a:rPr>
              <a:t>mắn</a:t>
            </a:r>
            <a:r>
              <a:rPr lang="en-US" sz="4000" b="1" dirty="0">
                <a:solidFill>
                  <a:srgbClr val="0000CC"/>
                </a:solidFill>
                <a:latin typeface="HP001" panose="020B0603050302020204" pitchFamily="34" charset="0"/>
              </a:rPr>
              <a:t>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C75DC06E-0166-9AEB-2143-CE52186A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9" y="2793561"/>
            <a:ext cx="79762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tên của một loại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84E0EAB-C027-5EA0-AF97-CEFEA3A80229}"/>
              </a:ext>
            </a:extLst>
          </p:cNvPr>
          <p:cNvSpPr/>
          <p:nvPr/>
        </p:nvSpPr>
        <p:spPr>
          <a:xfrm>
            <a:off x="4899605" y="4408589"/>
            <a:ext cx="5592549" cy="165181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9D377A9-B9C2-D96C-957D-D362E731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981" y="4412999"/>
            <a:ext cx="770401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Thành,…</a:t>
            </a:r>
          </a:p>
        </p:txBody>
      </p:sp>
    </p:spTree>
    <p:extLst>
      <p:ext uri="{BB962C8B-B14F-4D97-AF65-F5344CB8AC3E}">
        <p14:creationId xmlns:p14="http://schemas.microsoft.com/office/powerpoint/2010/main" val="2140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1CAA66-7D0A-66AA-4287-C1B4573A5BA9}"/>
              </a:ext>
            </a:extLst>
          </p:cNvPr>
          <p:cNvSpPr txBox="1"/>
          <p:nvPr/>
        </p:nvSpPr>
        <p:spPr>
          <a:xfrm>
            <a:off x="295422" y="1596287"/>
            <a:ext cx="11774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F4BA5-408D-A66C-0E95-9D325E6935F7}"/>
              </a:ext>
            </a:extLst>
          </p:cNvPr>
          <p:cNvSpPr/>
          <p:nvPr/>
        </p:nvSpPr>
        <p:spPr>
          <a:xfrm>
            <a:off x="-295422" y="2119507"/>
            <a:ext cx="123655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Theo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Thùy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 Linh</a:t>
            </a:r>
          </a:p>
        </p:txBody>
      </p:sp>
    </p:spTree>
    <p:extLst>
      <p:ext uri="{BB962C8B-B14F-4D97-AF65-F5344CB8AC3E}">
        <p14:creationId xmlns:p14="http://schemas.microsoft.com/office/powerpoint/2010/main" val="13456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485"/>
            <a:ext cx="11972828" cy="68634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–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Theo </a:t>
            </a:r>
            <a:r>
              <a:rPr lang="en-US" sz="4000" b="1" dirty="0" err="1">
                <a:latin typeface="Times New Roman" pitchFamily="18" charset="0"/>
                <a:cs typeface="Times New Roman" panose="02020603050405020304" pitchFamily="18" charset="0"/>
              </a:rPr>
              <a:t>Thùy</a:t>
            </a:r>
            <a:r>
              <a:rPr lang="en-US" sz="4000" b="1" dirty="0">
                <a:latin typeface="Times New Roman" pitchFamily="18" charset="0"/>
                <a:cs typeface="Times New Roman" panose="02020603050405020304" pitchFamily="18" charset="0"/>
              </a:rPr>
              <a:t> Linh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D3887E-2054-99BD-517B-B671C5373DA2}"/>
              </a:ext>
            </a:extLst>
          </p:cNvPr>
          <p:cNvSpPr/>
          <p:nvPr/>
        </p:nvSpPr>
        <p:spPr>
          <a:xfrm>
            <a:off x="0" y="68601"/>
            <a:ext cx="11972828" cy="68634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–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32F1D9-7BEE-FDDA-6817-EAA339C0718F}"/>
              </a:ext>
            </a:extLst>
          </p:cNvPr>
          <p:cNvSpPr/>
          <p:nvPr/>
        </p:nvSpPr>
        <p:spPr>
          <a:xfrm>
            <a:off x="0" y="156687"/>
            <a:ext cx="12192000" cy="68634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–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Theo </a:t>
            </a:r>
            <a:r>
              <a:rPr lang="en-US" sz="4000" b="1" dirty="0" err="1">
                <a:latin typeface="Times New Roman" pitchFamily="18" charset="0"/>
                <a:cs typeface="Times New Roman" panose="02020603050405020304" pitchFamily="18" charset="0"/>
              </a:rPr>
              <a:t>Thùy</a:t>
            </a:r>
            <a:r>
              <a:rPr lang="en-US" sz="4000" b="1" dirty="0">
                <a:latin typeface="Times New Roman" pitchFamily="18" charset="0"/>
                <a:cs typeface="Times New Roman" panose="02020603050405020304" pitchFamily="18" charset="0"/>
              </a:rPr>
              <a:t> Linh</a:t>
            </a:r>
          </a:p>
        </p:txBody>
      </p:sp>
    </p:spTree>
    <p:extLst>
      <p:ext uri="{BB962C8B-B14F-4D97-AF65-F5344CB8AC3E}">
        <p14:creationId xmlns:p14="http://schemas.microsoft.com/office/powerpoint/2010/main" val="11040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EC9DD719-9E6B-B5B9-0246-8AABBC2BD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10156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988FF671-B6FA-06BA-D790-869C405D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44" y="2337275"/>
            <a:ext cx="11732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HP001" panose="020B0603050302020204" pitchFamily="34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latin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latin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HP001" panose="020B0603050302020204" pitchFamily="34" charset="0"/>
                <a:cs typeface="Times New Roman" panose="02020603050405020304" pitchFamily="18" charset="0"/>
              </a:rPr>
              <a:t>Toản</a:t>
            </a:r>
            <a:r>
              <a:rPr lang="en-US" altLang="en-US" sz="2800" b="1" dirty="0">
                <a:latin typeface="HP001" panose="020B0603050302020204" pitchFamily="34" charset="0"/>
                <a:cs typeface="Times New Roman" panose="02020603050405020304" pitchFamily="18" charset="0"/>
              </a:rPr>
              <a:t>, Long An</a:t>
            </a:r>
            <a:r>
              <a:rPr lang="en-US" altLang="en-US" sz="2800" b="1" i="1" dirty="0">
                <a:latin typeface="HP001" panose="020B0603050302020204" pitchFamily="34" charset="0"/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F6A6BACF-DC4B-AD84-136B-7833A8D9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44" y="3333298"/>
            <a:ext cx="117324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HP001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HP001" panose="020B0603050302020204" pitchFamily="34" charset="0"/>
                <a:cs typeface="Times New Roman" pitchFamily="18" charset="0"/>
              </a:rPr>
              <a:t>Lu-</a:t>
            </a:r>
            <a:r>
              <a:rPr lang="en-US" sz="2800" b="1" dirty="0" err="1">
                <a:latin typeface="HP001" panose="020B0603050302020204" pitchFamily="34" charset="0"/>
                <a:cs typeface="Times New Roman" pitchFamily="18" charset="0"/>
              </a:rPr>
              <a:t>i</a:t>
            </a:r>
            <a:r>
              <a:rPr lang="en-US" sz="2800" b="1" dirty="0">
                <a:latin typeface="HP001" panose="020B0603050302020204" pitchFamily="34" charset="0"/>
                <a:cs typeface="Times New Roman" pitchFamily="18" charset="0"/>
              </a:rPr>
              <a:t> Pa-</a:t>
            </a:r>
            <a:r>
              <a:rPr lang="en-US" sz="2800" b="1" dirty="0" err="1">
                <a:latin typeface="HP001" panose="020B0603050302020204" pitchFamily="34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HP001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kern="0" dirty="0">
                <a:latin typeface="HP001" panose="020B0603050302020204" pitchFamily="34" charset="0"/>
                <a:cs typeface="Times New Roman" panose="02020603050405020304" pitchFamily="18" charset="0"/>
              </a:rPr>
              <a:t>Pa-</a:t>
            </a:r>
            <a:r>
              <a:rPr lang="en-US" sz="2800" b="1" kern="0" dirty="0" err="1">
                <a:latin typeface="HP001" panose="020B0603050302020204" pitchFamily="34" charset="0"/>
                <a:cs typeface="Times New Roman" panose="02020603050405020304" pitchFamily="18" charset="0"/>
              </a:rPr>
              <a:t>ri</a:t>
            </a:r>
            <a:r>
              <a:rPr lang="en-US" sz="2800" b="1" kern="0" dirty="0">
                <a:latin typeface="HP001" panose="020B060305030202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>
              <a:latin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latin typeface="HP001" panose="020B0603050302020204" pitchFamily="34" charset="0"/>
                <a:cs typeface="Times New Roman" pitchFamily="18" charset="0"/>
              </a:rPr>
              <a:t>Lốt</a:t>
            </a:r>
            <a:r>
              <a:rPr lang="en-US" sz="2800" b="1" dirty="0">
                <a:latin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" panose="020B0603050302020204" pitchFamily="34" charset="0"/>
                <a:cs typeface="Times New Roman" pitchFamily="18" charset="0"/>
              </a:rPr>
              <a:t>Ăng-giơ-lét</a:t>
            </a:r>
            <a:r>
              <a:rPr lang="en-US" sz="2800" b="1" dirty="0">
                <a:latin typeface="HP001" panose="020B0603050302020204" pitchFamily="34" charset="0"/>
                <a:cs typeface="Times New Roman" pitchFamily="18" charset="0"/>
              </a:rPr>
              <a:t>, …</a:t>
            </a:r>
            <a:endParaRPr lang="en-US" altLang="en-US" sz="2800" b="1" dirty="0">
              <a:latin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C010BB25-FF61-955C-B6F7-3378B443D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44" y="5180866"/>
            <a:ext cx="1173245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latin typeface="HP001" panose="020B060305030202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" panose="020B060305030202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" panose="020B060305030202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HP001" panose="020B0603050302020204" pitchFamily="34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latin typeface="HP001" panose="020B0603050302020204" pitchFamily="34" charset="0"/>
                <a:cs typeface="Times New Roman" panose="02020603050405020304" pitchFamily="18" charset="0"/>
              </a:rPr>
              <a:t>Nha</a:t>
            </a:r>
            <a:r>
              <a:rPr lang="en-US" sz="2800" b="1" dirty="0">
                <a:latin typeface="HP001" panose="020B0603050302020204" pitchFamily="34" charset="0"/>
                <a:cs typeface="Times New Roman" panose="02020603050405020304" pitchFamily="18" charset="0"/>
              </a:rPr>
              <a:t>, …</a:t>
            </a:r>
            <a:r>
              <a:rPr lang="en-US" altLang="en-US" sz="2800" b="1" dirty="0">
                <a:latin typeface="HP001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6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>
            <a:extLst>
              <a:ext uri="{FF2B5EF4-FFF2-40B4-BE49-F238E27FC236}">
                <a16:creationId xmlns:a16="http://schemas.microsoft.com/office/drawing/2014/main" id="{6665CA0C-8CF2-7167-A2A9-C4B7BD717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3" y="173501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5AD92D8-BC4F-C6EA-A0F6-3671513D1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76" y="2256967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8AE540F4-FEEF-92FC-0B0B-64883B5A0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11" y="2909659"/>
            <a:ext cx="1160819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VD: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386</TotalTime>
  <Words>1473</Words>
  <Application>Microsoft Office PowerPoint</Application>
  <PresentationFormat>Widescreen</PresentationFormat>
  <Paragraphs>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Arial</vt:lpstr>
      <vt:lpstr>Calibri</vt:lpstr>
      <vt:lpstr>Gill Sans MT</vt:lpstr>
      <vt:lpstr>HP001</vt:lpstr>
      <vt:lpstr>Times New Roman</vt:lpstr>
      <vt:lpstr>VNI-Times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2024</dc:creator>
  <cp:lastModifiedBy>Administrator</cp:lastModifiedBy>
  <cp:revision>131</cp:revision>
  <dcterms:created xsi:type="dcterms:W3CDTF">2023-11-26T13:02:23Z</dcterms:created>
  <dcterms:modified xsi:type="dcterms:W3CDTF">2023-12-05T02:57:12Z</dcterms:modified>
</cp:coreProperties>
</file>