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5" r:id="rId2"/>
    <p:sldId id="288" r:id="rId3"/>
    <p:sldId id="284" r:id="rId4"/>
    <p:sldId id="289" r:id="rId5"/>
    <p:sldId id="298" r:id="rId6"/>
    <p:sldId id="296" r:id="rId7"/>
    <p:sldId id="299" r:id="rId8"/>
    <p:sldId id="300" r:id="rId9"/>
    <p:sldId id="297" r:id="rId10"/>
    <p:sldId id="301" r:id="rId11"/>
    <p:sldId id="290" r:id="rId12"/>
    <p:sldId id="291" r:id="rId13"/>
    <p:sldId id="292" r:id="rId14"/>
    <p:sldId id="302" r:id="rId15"/>
    <p:sldId id="293" r:id="rId16"/>
    <p:sldId id="303"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18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54EC5-C9B3-4AD9-A789-372BD85CC904}" type="datetimeFigureOut">
              <a:rPr lang="en-US" smtClean="0"/>
              <a:t>12/28/2023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B364F-C20C-4C08-9711-A45E80252372}" type="slidenum">
              <a:rPr lang="en-US" smtClean="0"/>
              <a:t>‹#›</a:t>
            </a:fld>
            <a:endParaRPr lang="en-US"/>
          </a:p>
        </p:txBody>
      </p:sp>
    </p:spTree>
    <p:extLst>
      <p:ext uri="{BB962C8B-B14F-4D97-AF65-F5344CB8AC3E}">
        <p14:creationId xmlns:p14="http://schemas.microsoft.com/office/powerpoint/2010/main" val="360646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AF0E2A-F7E6-400B-80F7-E364583CAED8}"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57975474"/>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08573310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239489459"/>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425613219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AF0E2A-F7E6-400B-80F7-E364583CAED8}"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3223456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AF0E2A-F7E6-400B-80F7-E364583CAED8}"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35487353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F0E2A-F7E6-400B-80F7-E364583CAED8}" type="datetimeFigureOut">
              <a:rPr lang="en-US" smtClean="0"/>
              <a:t>12/28/2023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64691617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AF0E2A-F7E6-400B-80F7-E364583CAED8}" type="datetimeFigureOut">
              <a:rPr lang="en-US" smtClean="0"/>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871930321"/>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F0E2A-F7E6-400B-80F7-E364583CAED8}" type="datetimeFigureOut">
              <a:rPr lang="en-US" smtClean="0"/>
              <a:t>12/28/2023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06245840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F0E2A-F7E6-400B-80F7-E364583CAED8}"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6021186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F0E2A-F7E6-400B-80F7-E364583CAED8}"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818354996"/>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F0E2A-F7E6-400B-80F7-E364583CAED8}" type="datetimeFigureOut">
              <a:rPr lang="en-US" smtClean="0"/>
              <a:t>12/28/2023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4322-25B3-482C-8517-0529DD414617}" type="slidenum">
              <a:rPr lang="en-US" smtClean="0"/>
              <a:t>‹#›</a:t>
            </a:fld>
            <a:endParaRPr lang="en-US"/>
          </a:p>
        </p:txBody>
      </p:sp>
    </p:spTree>
    <p:extLst>
      <p:ext uri="{BB962C8B-B14F-4D97-AF65-F5344CB8AC3E}">
        <p14:creationId xmlns:p14="http://schemas.microsoft.com/office/powerpoint/2010/main" val="21282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1</a:t>
            </a:fld>
            <a:endParaRPr lang="en-US" dirty="0">
              <a:solidFill>
                <a:prstClr val="black">
                  <a:tint val="75000"/>
                </a:prstClr>
              </a:solidFill>
            </a:endParaRPr>
          </a:p>
        </p:txBody>
      </p:sp>
      <p:sp>
        <p:nvSpPr>
          <p:cNvPr id="4" name="TextBox 3"/>
          <p:cNvSpPr txBox="1"/>
          <p:nvPr/>
        </p:nvSpPr>
        <p:spPr>
          <a:xfrm>
            <a:off x="2258570" y="1571996"/>
            <a:ext cx="7937310" cy="523220"/>
          </a:xfrm>
          <a:prstGeom prst="rect">
            <a:avLst/>
          </a:prstGeom>
          <a:solidFill>
            <a:srgbClr val="92D050"/>
          </a:solidFill>
        </p:spPr>
        <p:txBody>
          <a:bodyPr wrap="square" rtlCol="0">
            <a:spAutoFit/>
          </a:bodyPr>
          <a:lstStyle/>
          <a:p>
            <a:r>
              <a:rPr lang="en-US" sz="2800" b="1" dirty="0" err="1">
                <a:solidFill>
                  <a:srgbClr val="0000FF"/>
                </a:solidFill>
                <a:latin typeface="Times New Roman" pitchFamily="18" charset="0"/>
                <a:cs typeface="Times New Roman" pitchFamily="18" charset="0"/>
              </a:rPr>
              <a:t>Nghe</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hát</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theo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bài</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hát</a:t>
            </a:r>
            <a:r>
              <a:rPr lang="en-US" sz="2800" b="1" dirty="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Lớp</a:t>
            </a:r>
            <a:r>
              <a:rPr lang="en-US" sz="2800" b="1" i="1" dirty="0" smtClean="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chúng</a:t>
            </a:r>
            <a:r>
              <a:rPr lang="en-US" sz="2800" b="1" i="1" dirty="0">
                <a:solidFill>
                  <a:srgbClr val="0000FF"/>
                </a:solidFill>
                <a:latin typeface="Times New Roman" pitchFamily="18" charset="0"/>
                <a:cs typeface="Times New Roman" pitchFamily="18" charset="0"/>
              </a:rPr>
              <a:t> ta </a:t>
            </a:r>
            <a:r>
              <a:rPr lang="en-US" sz="2800" b="1" i="1" dirty="0" err="1">
                <a:solidFill>
                  <a:srgbClr val="0000FF"/>
                </a:solidFill>
                <a:latin typeface="Times New Roman" pitchFamily="18" charset="0"/>
                <a:cs typeface="Times New Roman" pitchFamily="18" charset="0"/>
              </a:rPr>
              <a:t>đoàn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kết</a:t>
            </a:r>
            <a:endParaRPr lang="en-US" sz="2800" b="1" i="1" dirty="0">
              <a:solidFill>
                <a:srgbClr val="0000FF"/>
              </a:solidFill>
              <a:latin typeface="Times New Roman" pitchFamily="18" charset="0"/>
              <a:cs typeface="Times New Roman" pitchFamily="18" charset="0"/>
            </a:endParaRPr>
          </a:p>
        </p:txBody>
      </p:sp>
      <p:pic>
        <p:nvPicPr>
          <p:cNvPr id="6" name="- Lớp Chúng Ta Đoàn Kết  Nhạc Thiếu Nhi Có Lời_480p">
            <a:hlinkClick r:id="" action="ppaction://media"/>
            <a:extLst>
              <a:ext uri="{FF2B5EF4-FFF2-40B4-BE49-F238E27FC236}">
                <a16:creationId xmlns:a16="http://schemas.microsoft.com/office/drawing/2014/main" xmlns="" id="{A34B09F1-8FFE-448E-A2CF-B8D337B4651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1517" y="2251332"/>
            <a:ext cx="12051931" cy="4527670"/>
          </a:xfrm>
          <a:prstGeom prst="rect">
            <a:avLst/>
          </a:prstGeom>
        </p:spPr>
      </p:pic>
      <p:pic>
        <p:nvPicPr>
          <p:cNvPr id="7" name="Picture 6">
            <a:extLst>
              <a:ext uri="{FF2B5EF4-FFF2-40B4-BE49-F238E27FC236}">
                <a16:creationId xmlns:a16="http://schemas.microsoft.com/office/drawing/2014/main" xmlns="" id="{090B52E0-EFC0-4910-A0AF-3CCF040EBF80}"/>
              </a:ext>
            </a:extLst>
          </p:cNvPr>
          <p:cNvPicPr>
            <a:picLocks noChangeAspect="1"/>
          </p:cNvPicPr>
          <p:nvPr/>
        </p:nvPicPr>
        <p:blipFill>
          <a:blip r:embed="rId5">
            <a:clrChange>
              <a:clrFrom>
                <a:srgbClr val="FFFEFE"/>
              </a:clrFrom>
              <a:clrTo>
                <a:srgbClr val="FFFEFE">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21517" y="1451113"/>
            <a:ext cx="2015536" cy="705799"/>
          </a:xfrm>
          <a:prstGeom prst="rect">
            <a:avLst/>
          </a:prstGeom>
        </p:spPr>
      </p:pic>
    </p:spTree>
    <p:extLst>
      <p:ext uri="{BB962C8B-B14F-4D97-AF65-F5344CB8AC3E}">
        <p14:creationId xmlns:p14="http://schemas.microsoft.com/office/powerpoint/2010/main" val="20293669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6"/>
                </p:tgtEl>
              </p:cMediaNode>
            </p:video>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10</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xmlns="" id="{C407B140-F5C8-44FD-BAF2-10F819FDC7CF}"/>
              </a:ext>
            </a:extLst>
          </p:cNvPr>
          <p:cNvSpPr txBox="1"/>
          <p:nvPr/>
        </p:nvSpPr>
        <p:spPr>
          <a:xfrm>
            <a:off x="135172" y="164096"/>
            <a:ext cx="11821887" cy="6494085"/>
          </a:xfrm>
          <a:prstGeom prst="rect">
            <a:avLst/>
          </a:prstGeom>
          <a:noFill/>
        </p:spPr>
        <p:txBody>
          <a:bodyPr wrap="square" rtlCol="0">
            <a:spAutoFit/>
          </a:bodyPr>
          <a:lstStyle/>
          <a:p>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TỚ NHỚ CẬU</a:t>
            </a:r>
          </a:p>
          <a:p>
            <a:pPr algn="just"/>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Kiến </a:t>
            </a:r>
            <a:r>
              <a:rPr lang="vi-VN" sz="2800" kern="800" spc="-50" dirty="0">
                <a:latin typeface="Arial" panose="020B0604020202020204" pitchFamily="34" charset="0"/>
                <a:ea typeface="Arial-Rounded" panose="020B0500000000000000" pitchFamily="34" charset="0"/>
                <a:cs typeface="Arial" panose="020B0604020202020204" pitchFamily="34" charset="0"/>
              </a:rPr>
              <a:t>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algn="just"/>
            <a:r>
              <a:rPr lang="vi-VN" sz="2800" kern="800" spc="-50" dirty="0">
                <a:latin typeface="Arial" panose="020B0604020202020204" pitchFamily="34" charset="0"/>
                <a:ea typeface="Arial-Rounded" panose="020B0500000000000000" pitchFamily="34" charset="0"/>
                <a:cs typeface="Arial" panose="020B0604020202020204"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algn="just"/>
            <a:r>
              <a:rPr lang="vi-VN" sz="2800" kern="800" spc="-50" dirty="0">
                <a:latin typeface="Arial" panose="020B0604020202020204" pitchFamily="34" charset="0"/>
                <a:ea typeface="Arial-Rounded" panose="020B0500000000000000" pitchFamily="34" charset="0"/>
                <a:cs typeface="Arial" panose="020B0604020202020204" pitchFamily="34" charset="0"/>
              </a:rPr>
              <a:t>         Hôm sau, kiến ngồi bên thềm và viết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thư</a:t>
            </a:r>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en-US" sz="2800" kern="800" spc="-50" dirty="0" err="1" smtClean="0">
                <a:latin typeface="Arial" panose="020B0604020202020204" pitchFamily="34" charset="0"/>
                <a:ea typeface="Arial-Rounded" panose="020B0500000000000000" pitchFamily="34" charset="0"/>
                <a:cs typeface="Arial" panose="020B0604020202020204" pitchFamily="34" charset="0"/>
              </a:rPr>
              <a:t>cho</a:t>
            </a:r>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en-US" sz="2800" kern="800" spc="-50" dirty="0" err="1" smtClean="0">
                <a:latin typeface="Arial" panose="020B0604020202020204" pitchFamily="34" charset="0"/>
                <a:ea typeface="Arial-Rounded" panose="020B0500000000000000" pitchFamily="34" charset="0"/>
                <a:cs typeface="Arial" panose="020B0604020202020204" pitchFamily="34" charset="0"/>
              </a:rPr>
              <a:t>sóc</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 </a:t>
            </a:r>
            <a:r>
              <a:rPr lang="vi-VN" sz="2800" kern="800" spc="-50" dirty="0">
                <a:latin typeface="Arial" panose="020B0604020202020204" pitchFamily="34" charset="0"/>
                <a:ea typeface="Arial-Rounded" panose="020B0500000000000000" pitchFamily="34" charset="0"/>
                <a:cs typeface="Arial" panose="020B0604020202020204" pitchFamily="34" charset="0"/>
              </a:rPr>
              <a:t>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algn="just"/>
            <a:r>
              <a:rPr lang="vi-VN" sz="2800" kern="800" spc="-50" dirty="0">
                <a:latin typeface="Arial" panose="020B0604020202020204" pitchFamily="34" charset="0"/>
                <a:ea typeface="Arial-Rounded" panose="020B0500000000000000" pitchFamily="34" charset="0"/>
                <a:cs typeface="Arial" panose="020B0604020202020204" pitchFamily="34" charset="0"/>
              </a:rPr>
              <a:t>         Không lâu sau, sóc nhận được một lá thư do kiến gửi đến. Thư viết: “Sóc ơi, tớ cũng nhớ cậu</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a:t>
            </a:r>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(Theo </a:t>
            </a:r>
            <a:r>
              <a:rPr lang="vi-VN" sz="2800" kern="800" spc="-50" dirty="0">
                <a:latin typeface="Arial" panose="020B0604020202020204" pitchFamily="34" charset="0"/>
                <a:ea typeface="Arial-Rounded" panose="020B0500000000000000" pitchFamily="34" charset="0"/>
                <a:cs typeface="Arial" panose="020B0604020202020204" pitchFamily="34" charset="0"/>
              </a:rPr>
              <a:t>Tun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Te-le-g</a:t>
            </a:r>
            <a:r>
              <a:rPr lang="en-US" sz="2800" kern="800" spc="-50" dirty="0">
                <a:latin typeface="Arial" panose="020B0604020202020204" pitchFamily="34" charset="0"/>
                <a:ea typeface="Arial-Rounded" panose="020B0500000000000000" pitchFamily="34" charset="0"/>
                <a:cs typeface="Arial" panose="020B0604020202020204" pitchFamily="34" charset="0"/>
              </a:rPr>
              <a:t>ơ</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n</a:t>
            </a:r>
            <a:r>
              <a:rPr lang="vi-VN" sz="2800" kern="800" spc="-50" dirty="0">
                <a:latin typeface="Arial" panose="020B0604020202020204" pitchFamily="34" charset="0"/>
                <a:ea typeface="Arial-Rounded" panose="020B0500000000000000" pitchFamily="34" charset="0"/>
                <a:cs typeface="Arial" panose="020B0604020202020204" pitchFamily="34" charset="0"/>
              </a:rPr>
              <a:t>)</a:t>
            </a:r>
            <a:endParaRPr lang="en-US" sz="2800" kern="800" spc="-50" dirty="0">
              <a:latin typeface="Arial" panose="020B0604020202020204" pitchFamily="34" charset="0"/>
              <a:ea typeface="Arial-Rounded" panose="020B0500000000000000"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4499DBF3-14AF-4142-9C5E-F94D353FC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86" y="458455"/>
            <a:ext cx="544360" cy="514407"/>
          </a:xfrm>
          <a:prstGeom prst="rect">
            <a:avLst/>
          </a:prstGeom>
        </p:spPr>
      </p:pic>
      <p:pic>
        <p:nvPicPr>
          <p:cNvPr id="9" name="Picture 8">
            <a:extLst>
              <a:ext uri="{FF2B5EF4-FFF2-40B4-BE49-F238E27FC236}">
                <a16:creationId xmlns:a16="http://schemas.microsoft.com/office/drawing/2014/main" xmlns="" id="{F12037A4-7B20-45D7-968B-DBC96329D404}"/>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12340" y="1781629"/>
            <a:ext cx="514406" cy="514406"/>
          </a:xfrm>
          <a:prstGeom prst="rect">
            <a:avLst/>
          </a:prstGeom>
        </p:spPr>
      </p:pic>
      <p:pic>
        <p:nvPicPr>
          <p:cNvPr id="11" name="Picture 10">
            <a:extLst>
              <a:ext uri="{FF2B5EF4-FFF2-40B4-BE49-F238E27FC236}">
                <a16:creationId xmlns:a16="http://schemas.microsoft.com/office/drawing/2014/main" xmlns="" id="{7DA81A5F-34C8-4067-9C7D-86189210E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018" y="3503273"/>
            <a:ext cx="510728" cy="510728"/>
          </a:xfrm>
          <a:prstGeom prst="rect">
            <a:avLst/>
          </a:prstGeom>
        </p:spPr>
      </p:pic>
      <p:pic>
        <p:nvPicPr>
          <p:cNvPr id="8" name="Picture 7">
            <a:extLst>
              <a:ext uri="{FF2B5EF4-FFF2-40B4-BE49-F238E27FC236}">
                <a16:creationId xmlns="" xmlns:a16="http://schemas.microsoft.com/office/drawing/2014/main" id="{DB9A65FF-3AF6-4BE9-98F2-AC7568B11634}"/>
              </a:ext>
            </a:extLst>
          </p:cNvPr>
          <p:cNvPicPr>
            <a:picLocks noChangeAspect="1"/>
          </p:cNvPicPr>
          <p:nvPr/>
        </p:nvPicPr>
        <p:blipFill rotWithShape="1">
          <a:blip r:embed="rId6">
            <a:clrChange>
              <a:clrFrom>
                <a:srgbClr val="FFFCFF"/>
              </a:clrFrom>
              <a:clrTo>
                <a:srgbClr val="FFFC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1772" t="2351" r="1"/>
          <a:stretch/>
        </p:blipFill>
        <p:spPr>
          <a:xfrm>
            <a:off x="21204" y="0"/>
            <a:ext cx="866692" cy="533473"/>
          </a:xfrm>
          <a:prstGeom prst="rect">
            <a:avLst/>
          </a:prstGeom>
        </p:spPr>
      </p:pic>
      <p:pic>
        <p:nvPicPr>
          <p:cNvPr id="10" name="Picture 9">
            <a:extLst>
              <a:ext uri="{FF2B5EF4-FFF2-40B4-BE49-F238E27FC236}">
                <a16:creationId xmlns:lc="http://schemas.openxmlformats.org/drawingml/2006/lockedCanvas" xmlns="" xmlns:a16="http://schemas.microsoft.com/office/drawing/2014/main" id="{DB5B124E-F704-4090-8DA7-CAF90116B189}"/>
              </a:ext>
            </a:extLst>
          </p:cNvPr>
          <p:cNvPicPr>
            <a:picLocks noChangeAspect="1"/>
          </p:cNvPicPr>
          <p:nvPr/>
        </p:nvPicPr>
        <p:blipFill rotWithShape="1">
          <a:blip r:embed="rId8">
            <a:extLst>
              <a:ext uri="{28A0092B-C50C-407E-A947-70E740481C1C}">
                <a14:useLocalDpi xmlns:a14="http://schemas.microsoft.com/office/drawing/2010/main" val="0"/>
              </a:ext>
            </a:extLst>
          </a:blip>
          <a:srcRect l="35492" t="30735" r="25077" b="36754"/>
          <a:stretch/>
        </p:blipFill>
        <p:spPr>
          <a:xfrm>
            <a:off x="512340" y="5648005"/>
            <a:ext cx="523363" cy="533237"/>
          </a:xfrm>
          <a:prstGeom prst="rect">
            <a:avLst/>
          </a:prstGeom>
        </p:spPr>
      </p:pic>
    </p:spTree>
    <p:extLst>
      <p:ext uri="{BB962C8B-B14F-4D97-AF65-F5344CB8AC3E}">
        <p14:creationId xmlns:p14="http://schemas.microsoft.com/office/powerpoint/2010/main" val="308683565"/>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11</a:t>
            </a:fld>
            <a:endParaRPr lang="en-US" dirty="0">
              <a:solidFill>
                <a:prstClr val="black">
                  <a:tint val="75000"/>
                </a:prstClr>
              </a:solidFill>
            </a:endParaRPr>
          </a:p>
        </p:txBody>
      </p:sp>
      <p:sp>
        <p:nvSpPr>
          <p:cNvPr id="3" name="TextBox 2"/>
          <p:cNvSpPr txBox="1"/>
          <p:nvPr/>
        </p:nvSpPr>
        <p:spPr>
          <a:xfrm>
            <a:off x="0" y="235677"/>
            <a:ext cx="11178210" cy="1938992"/>
          </a:xfrm>
          <a:prstGeom prst="rect">
            <a:avLst/>
          </a:prstGeom>
          <a:noFill/>
        </p:spPr>
        <p:txBody>
          <a:bodyPr wrap="square" rtlCol="0">
            <a:spAutoFit/>
          </a:bodyPr>
          <a:lstStyle/>
          <a:p>
            <a:r>
              <a:rPr lang="en-US" sz="4000" b="1" dirty="0" err="1" smtClean="0">
                <a:latin typeface="HP001 4 hàng" panose="020B0603050302020204" pitchFamily="34" charset="0"/>
              </a:rPr>
              <a:t>Thứ</a:t>
            </a:r>
            <a:r>
              <a:rPr lang="en-US" sz="4000" b="1" dirty="0" smtClean="0">
                <a:latin typeface="HP001 4 hàng" panose="020B0603050302020204" pitchFamily="34" charset="0"/>
              </a:rPr>
              <a:t> </a:t>
            </a:r>
            <a:r>
              <a:rPr lang="en-US" sz="4000" b="1" dirty="0" err="1" smtClean="0">
                <a:latin typeface="HP001 4 hàng" panose="020B0603050302020204" pitchFamily="34" charset="0"/>
              </a:rPr>
              <a:t>bảy</a:t>
            </a:r>
            <a:r>
              <a:rPr lang="en-US" sz="4000" b="1" dirty="0" smtClean="0">
                <a:latin typeface="HP001 4 hàng" panose="020B0603050302020204" pitchFamily="34" charset="0"/>
              </a:rPr>
              <a:t> </a:t>
            </a:r>
            <a:r>
              <a:rPr lang="en-US" sz="4000" b="1" dirty="0" err="1" smtClean="0">
                <a:latin typeface="HP001 4 hàng" panose="020B0603050302020204" pitchFamily="34" charset="0"/>
              </a:rPr>
              <a:t>ngày</a:t>
            </a:r>
            <a:r>
              <a:rPr lang="en-US" sz="4000" b="1" dirty="0" smtClean="0">
                <a:latin typeface="HP001 4 hàng" panose="020B0603050302020204" pitchFamily="34" charset="0"/>
              </a:rPr>
              <a:t> 18 </a:t>
            </a:r>
            <a:r>
              <a:rPr lang="en-US" sz="4000" b="1" dirty="0" err="1" smtClean="0">
                <a:latin typeface="HP001 4 hàng" panose="020B0603050302020204" pitchFamily="34" charset="0"/>
              </a:rPr>
              <a:t>tháng</a:t>
            </a:r>
            <a:r>
              <a:rPr lang="en-US" sz="4000" b="1" dirty="0" smtClean="0">
                <a:latin typeface="HP001 4 hàng" panose="020B0603050302020204" pitchFamily="34" charset="0"/>
              </a:rPr>
              <a:t> 12 </a:t>
            </a:r>
            <a:r>
              <a:rPr lang="en-US" sz="4000" b="1" dirty="0" err="1" smtClean="0">
                <a:latin typeface="HP001 4 hàng" panose="020B0603050302020204" pitchFamily="34" charset="0"/>
              </a:rPr>
              <a:t>năm</a:t>
            </a:r>
            <a:r>
              <a:rPr lang="en-US" sz="4000" b="1" dirty="0" smtClean="0">
                <a:latin typeface="HP001 4 hàng" panose="020B0603050302020204" pitchFamily="34" charset="0"/>
              </a:rPr>
              <a:t> 2021</a:t>
            </a:r>
          </a:p>
          <a:p>
            <a:r>
              <a:rPr lang="en-US" sz="4000" b="1" u="sng" dirty="0" err="1" smtClean="0">
                <a:latin typeface="HP001 4 hàng" panose="020B0603050302020204" pitchFamily="34" charset="0"/>
              </a:rPr>
              <a:t>Tiếng</a:t>
            </a:r>
            <a:r>
              <a:rPr lang="en-US" sz="4000" b="1" u="sng" dirty="0" smtClean="0">
                <a:latin typeface="HP001 4 hàng" panose="020B0603050302020204" pitchFamily="34" charset="0"/>
              </a:rPr>
              <a:t> </a:t>
            </a:r>
            <a:r>
              <a:rPr lang="en-US" sz="4000" b="1" u="sng" dirty="0" err="1" smtClean="0">
                <a:latin typeface="HP001 4 hàng" panose="020B0603050302020204" pitchFamily="34" charset="0"/>
              </a:rPr>
              <a:t>Việt</a:t>
            </a:r>
            <a:endParaRPr lang="en-US" sz="4000" b="1" u="sng" dirty="0" smtClean="0">
              <a:latin typeface="HP001 4 hàng" panose="020B0603050302020204" pitchFamily="34" charset="0"/>
            </a:endParaRPr>
          </a:p>
          <a:p>
            <a:r>
              <a:rPr lang="en-US" sz="4000" b="1" u="sng" dirty="0" err="1" smtClean="0">
                <a:latin typeface="HP001 4 hàng" panose="020B0603050302020204" pitchFamily="34" charset="0"/>
              </a:rPr>
              <a:t>Bài</a:t>
            </a:r>
            <a:r>
              <a:rPr lang="en-US" sz="4000" b="1" u="sng" dirty="0" smtClean="0">
                <a:latin typeface="HP001 4 hàng" panose="020B0603050302020204" pitchFamily="34" charset="0"/>
              </a:rPr>
              <a:t> 18</a:t>
            </a:r>
            <a:r>
              <a:rPr lang="en-US" sz="4000" b="1" dirty="0" smtClean="0">
                <a:latin typeface="HP001 4 hàng" panose="020B0603050302020204" pitchFamily="34" charset="0"/>
              </a:rPr>
              <a:t>: </a:t>
            </a:r>
            <a:r>
              <a:rPr lang="en-US" sz="4000" b="1" dirty="0" err="1" smtClean="0">
                <a:latin typeface="HP001 4 hàng" panose="020B0603050302020204" pitchFamily="34" charset="0"/>
              </a:rPr>
              <a:t>Đọc</a:t>
            </a:r>
            <a:r>
              <a:rPr lang="en-US" sz="4000" b="1" dirty="0" smtClean="0">
                <a:latin typeface="HP001 4 hàng" panose="020B0603050302020204" pitchFamily="34" charset="0"/>
              </a:rPr>
              <a:t>: </a:t>
            </a:r>
            <a:r>
              <a:rPr lang="en-US" sz="4000" b="1" dirty="0" err="1" smtClean="0">
                <a:solidFill>
                  <a:srgbClr val="FF0000"/>
                </a:solidFill>
                <a:latin typeface="HP001 4 hàng" panose="020B0603050302020204" pitchFamily="34" charset="0"/>
              </a:rPr>
              <a:t>Tớ</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nhớ</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cậu</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Tiết</a:t>
            </a:r>
            <a:r>
              <a:rPr lang="en-US" sz="4000" b="1" dirty="0" smtClean="0">
                <a:solidFill>
                  <a:srgbClr val="FF0000"/>
                </a:solidFill>
                <a:latin typeface="HP001 4 hàng" panose="020B0603050302020204" pitchFamily="34" charset="0"/>
              </a:rPr>
              <a:t> 1)</a:t>
            </a:r>
            <a:endParaRPr lang="en-US" sz="4000" b="1" dirty="0">
              <a:latin typeface="HP001 4 hàng" panose="020B0603050302020204" pitchFamily="34" charset="0"/>
            </a:endParaRPr>
          </a:p>
        </p:txBody>
      </p:sp>
      <p:sp>
        <p:nvSpPr>
          <p:cNvPr id="12" name="Text Box 3"/>
          <p:cNvSpPr txBox="1">
            <a:spLocks noChangeArrowheads="1"/>
          </p:cNvSpPr>
          <p:nvPr/>
        </p:nvSpPr>
        <p:spPr bwMode="auto">
          <a:xfrm>
            <a:off x="1504116" y="2888972"/>
            <a:ext cx="27432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a:t>
            </a:r>
            <a:r>
              <a:rPr lang="en-US" sz="3200" b="1" dirty="0" err="1" smtClean="0">
                <a:latin typeface="+mn-lt"/>
                <a:cs typeface="Times New Roman" pitchFamily="18" charset="0"/>
              </a:rPr>
              <a:t>kiến</a:t>
            </a:r>
            <a:endParaRPr lang="en-US" sz="3200" b="1" dirty="0">
              <a:latin typeface="+mn-lt"/>
              <a:cs typeface="Times New Roman" pitchFamily="18" charset="0"/>
            </a:endParaRPr>
          </a:p>
        </p:txBody>
      </p:sp>
      <p:sp>
        <p:nvSpPr>
          <p:cNvPr id="13" name="Text Box 3"/>
          <p:cNvSpPr txBox="1">
            <a:spLocks noChangeArrowheads="1"/>
          </p:cNvSpPr>
          <p:nvPr/>
        </p:nvSpPr>
        <p:spPr bwMode="auto">
          <a:xfrm>
            <a:off x="1752600" y="2224319"/>
            <a:ext cx="2590800" cy="584775"/>
          </a:xfrm>
          <a:prstGeom prst="rect">
            <a:avLst/>
          </a:prstGeom>
          <a:noFill/>
          <a:ln w="9525">
            <a:noFill/>
            <a:miter lim="800000"/>
            <a:headEnd/>
            <a:tailEnd/>
          </a:ln>
        </p:spPr>
        <p:txBody>
          <a:bodyPr>
            <a:spAutoFit/>
          </a:bodyPr>
          <a:lstStyle/>
          <a:p>
            <a:pPr>
              <a:defRPr/>
            </a:pPr>
            <a:r>
              <a:rPr lang="en-US" sz="3200" b="1" u="sng" dirty="0" err="1">
                <a:latin typeface="+mn-lt"/>
                <a:cs typeface="Times New Roman" pitchFamily="18" charset="0"/>
              </a:rPr>
              <a:t>Luyện</a:t>
            </a:r>
            <a:r>
              <a:rPr lang="en-US" sz="3200" b="1" u="sng" dirty="0">
                <a:latin typeface="+mn-lt"/>
                <a:cs typeface="Times New Roman" pitchFamily="18" charset="0"/>
              </a:rPr>
              <a:t> </a:t>
            </a:r>
            <a:r>
              <a:rPr lang="en-US" sz="3200" b="1" u="sng" dirty="0" err="1">
                <a:latin typeface="+mn-lt"/>
                <a:cs typeface="Times New Roman" pitchFamily="18" charset="0"/>
              </a:rPr>
              <a:t>đọc</a:t>
            </a:r>
            <a:r>
              <a:rPr lang="en-US" sz="3200" b="1" u="sng" dirty="0">
                <a:latin typeface="+mn-lt"/>
                <a:cs typeface="Times New Roman" pitchFamily="18" charset="0"/>
              </a:rPr>
              <a:t> </a:t>
            </a:r>
          </a:p>
        </p:txBody>
      </p:sp>
      <p:sp>
        <p:nvSpPr>
          <p:cNvPr id="14" name="Text Box 3"/>
          <p:cNvSpPr txBox="1">
            <a:spLocks noChangeArrowheads="1"/>
          </p:cNvSpPr>
          <p:nvPr/>
        </p:nvSpPr>
        <p:spPr bwMode="auto">
          <a:xfrm>
            <a:off x="7752176" y="2176140"/>
            <a:ext cx="2590800" cy="584775"/>
          </a:xfrm>
          <a:prstGeom prst="rect">
            <a:avLst/>
          </a:prstGeom>
          <a:noFill/>
          <a:ln w="9525">
            <a:noFill/>
            <a:miter lim="800000"/>
            <a:headEnd/>
            <a:tailEnd/>
          </a:ln>
        </p:spPr>
        <p:txBody>
          <a:bodyPr>
            <a:spAutoFit/>
          </a:bodyPr>
          <a:lstStyle/>
          <a:p>
            <a:pPr>
              <a:defRPr/>
            </a:pPr>
            <a:r>
              <a:rPr lang="en-US" sz="3200" b="1" u="sng" dirty="0" err="1">
                <a:latin typeface="+mn-lt"/>
                <a:cs typeface="Times New Roman" pitchFamily="18" charset="0"/>
              </a:rPr>
              <a:t>Tìm</a:t>
            </a:r>
            <a:r>
              <a:rPr lang="en-US" sz="3200" b="1" u="sng" dirty="0">
                <a:latin typeface="+mn-lt"/>
                <a:cs typeface="Times New Roman" pitchFamily="18" charset="0"/>
              </a:rPr>
              <a:t> </a:t>
            </a:r>
            <a:r>
              <a:rPr lang="en-US" sz="3200" b="1" u="sng" dirty="0" err="1">
                <a:latin typeface="+mn-lt"/>
                <a:cs typeface="Times New Roman" pitchFamily="18" charset="0"/>
              </a:rPr>
              <a:t>hiểu</a:t>
            </a:r>
            <a:r>
              <a:rPr lang="en-US" sz="3200" b="1" u="sng" dirty="0">
                <a:latin typeface="+mn-lt"/>
                <a:cs typeface="Times New Roman" pitchFamily="18" charset="0"/>
              </a:rPr>
              <a:t> </a:t>
            </a:r>
            <a:r>
              <a:rPr lang="en-US" sz="3200" b="1" u="sng" dirty="0" err="1">
                <a:latin typeface="+mn-lt"/>
                <a:cs typeface="Times New Roman" pitchFamily="18" charset="0"/>
              </a:rPr>
              <a:t>bài</a:t>
            </a:r>
            <a:r>
              <a:rPr lang="en-US" sz="3200" b="1" u="sng" dirty="0">
                <a:latin typeface="+mn-lt"/>
                <a:cs typeface="Times New Roman" pitchFamily="18" charset="0"/>
              </a:rPr>
              <a:t> </a:t>
            </a:r>
          </a:p>
        </p:txBody>
      </p:sp>
      <p:sp>
        <p:nvSpPr>
          <p:cNvPr id="15" name="Line 7"/>
          <p:cNvSpPr>
            <a:spLocks noChangeShapeType="1"/>
          </p:cNvSpPr>
          <p:nvPr/>
        </p:nvSpPr>
        <p:spPr bwMode="auto">
          <a:xfrm>
            <a:off x="4661107" y="2574186"/>
            <a:ext cx="274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p>
        </p:txBody>
      </p:sp>
      <p:sp>
        <p:nvSpPr>
          <p:cNvPr id="16" name="Line 10"/>
          <p:cNvSpPr>
            <a:spLocks noChangeShapeType="1"/>
          </p:cNvSpPr>
          <p:nvPr/>
        </p:nvSpPr>
        <p:spPr bwMode="auto">
          <a:xfrm>
            <a:off x="5986669" y="2574186"/>
            <a:ext cx="0" cy="274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p>
        </p:txBody>
      </p:sp>
      <p:sp>
        <p:nvSpPr>
          <p:cNvPr id="19" name="Text Box 3"/>
          <p:cNvSpPr txBox="1">
            <a:spLocks noChangeArrowheads="1"/>
          </p:cNvSpPr>
          <p:nvPr/>
        </p:nvSpPr>
        <p:spPr bwMode="auto">
          <a:xfrm>
            <a:off x="1441176" y="3498572"/>
            <a:ext cx="25908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 </a:t>
            </a:r>
            <a:r>
              <a:rPr lang="en-US" sz="3200" b="1" dirty="0" err="1" smtClean="0">
                <a:cs typeface="Times New Roman" pitchFamily="18" charset="0"/>
              </a:rPr>
              <a:t>sóc</a:t>
            </a:r>
            <a:r>
              <a:rPr lang="en-US" sz="3200" b="1" dirty="0" smtClean="0">
                <a:latin typeface="+mn-lt"/>
                <a:cs typeface="Times New Roman" pitchFamily="18" charset="0"/>
              </a:rPr>
              <a:t> </a:t>
            </a:r>
            <a:endParaRPr lang="en-US" sz="3200" b="1" dirty="0">
              <a:latin typeface="+mn-lt"/>
              <a:cs typeface="Times New Roman" pitchFamily="18" charset="0"/>
            </a:endParaRPr>
          </a:p>
        </p:txBody>
      </p:sp>
      <p:sp>
        <p:nvSpPr>
          <p:cNvPr id="23" name="Text Box 3"/>
          <p:cNvSpPr txBox="1">
            <a:spLocks noChangeArrowheads="1"/>
          </p:cNvSpPr>
          <p:nvPr/>
        </p:nvSpPr>
        <p:spPr bwMode="auto">
          <a:xfrm>
            <a:off x="1507259" y="2877707"/>
            <a:ext cx="27432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a:t>
            </a:r>
            <a:r>
              <a:rPr lang="en-US" sz="3200" b="1" dirty="0" err="1" smtClean="0">
                <a:latin typeface="+mn-lt"/>
                <a:cs typeface="Times New Roman" pitchFamily="18" charset="0"/>
              </a:rPr>
              <a:t>k</a:t>
            </a:r>
            <a:r>
              <a:rPr lang="en-US" sz="3200" b="1" dirty="0" err="1" smtClean="0">
                <a:solidFill>
                  <a:srgbClr val="FF0000"/>
                </a:solidFill>
                <a:latin typeface="+mn-lt"/>
                <a:cs typeface="Times New Roman" pitchFamily="18" charset="0"/>
              </a:rPr>
              <a:t>iến</a:t>
            </a:r>
            <a:endParaRPr lang="en-US" sz="3200" b="1" dirty="0">
              <a:solidFill>
                <a:srgbClr val="FF0000"/>
              </a:solidFill>
              <a:latin typeface="+mn-lt"/>
              <a:cs typeface="Times New Roman" pitchFamily="18" charset="0"/>
            </a:endParaRPr>
          </a:p>
        </p:txBody>
      </p:sp>
      <p:sp>
        <p:nvSpPr>
          <p:cNvPr id="24" name="Text Box 3"/>
          <p:cNvSpPr txBox="1">
            <a:spLocks noChangeArrowheads="1"/>
          </p:cNvSpPr>
          <p:nvPr/>
        </p:nvSpPr>
        <p:spPr bwMode="auto">
          <a:xfrm>
            <a:off x="1437688" y="3497203"/>
            <a:ext cx="25908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a:t>
            </a:r>
            <a:r>
              <a:rPr lang="en-US" sz="3200" b="1" dirty="0">
                <a:solidFill>
                  <a:srgbClr val="FF0000"/>
                </a:solidFill>
                <a:latin typeface="+mn-lt"/>
                <a:cs typeface="Times New Roman" pitchFamily="18" charset="0"/>
              </a:rPr>
              <a:t>- </a:t>
            </a:r>
            <a:r>
              <a:rPr lang="en-US" sz="3200" b="1" dirty="0" err="1" smtClean="0">
                <a:solidFill>
                  <a:srgbClr val="FF0000"/>
                </a:solidFill>
                <a:cs typeface="Times New Roman" pitchFamily="18" charset="0"/>
              </a:rPr>
              <a:t>s</a:t>
            </a:r>
            <a:r>
              <a:rPr lang="en-US" sz="3200" b="1" dirty="0" err="1" smtClean="0">
                <a:cs typeface="Times New Roman" pitchFamily="18" charset="0"/>
              </a:rPr>
              <a:t>óc</a:t>
            </a:r>
            <a:r>
              <a:rPr lang="en-US" sz="3200" b="1" dirty="0" smtClean="0">
                <a:latin typeface="+mn-lt"/>
                <a:cs typeface="Times New Roman" pitchFamily="18" charset="0"/>
              </a:rPr>
              <a:t> </a:t>
            </a:r>
            <a:endParaRPr lang="en-US" sz="3200" b="1" dirty="0">
              <a:latin typeface="+mn-lt"/>
              <a:cs typeface="Times New Roman" pitchFamily="18" charset="0"/>
            </a:endParaRPr>
          </a:p>
        </p:txBody>
      </p:sp>
      <p:sp>
        <p:nvSpPr>
          <p:cNvPr id="25" name="Text Box 3"/>
          <p:cNvSpPr txBox="1">
            <a:spLocks noChangeArrowheads="1"/>
          </p:cNvSpPr>
          <p:nvPr/>
        </p:nvSpPr>
        <p:spPr bwMode="auto">
          <a:xfrm>
            <a:off x="1517376" y="4084977"/>
            <a:ext cx="22860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a:t>
            </a:r>
            <a:r>
              <a:rPr lang="en-US" sz="3200" b="1" dirty="0" err="1" smtClean="0">
                <a:cs typeface="Times New Roman" pitchFamily="18" charset="0"/>
              </a:rPr>
              <a:t>nắn</a:t>
            </a:r>
            <a:r>
              <a:rPr lang="en-US" sz="3200" b="1" dirty="0" smtClean="0">
                <a:cs typeface="Times New Roman" pitchFamily="18" charset="0"/>
              </a:rPr>
              <a:t> </a:t>
            </a:r>
            <a:r>
              <a:rPr lang="en-US" sz="3200" b="1" dirty="0" err="1" smtClean="0">
                <a:cs typeface="Times New Roman" pitchFamily="18" charset="0"/>
              </a:rPr>
              <a:t>nót</a:t>
            </a:r>
            <a:r>
              <a:rPr lang="en-US" sz="3200" b="1" dirty="0" smtClean="0">
                <a:latin typeface="+mn-lt"/>
                <a:cs typeface="Times New Roman" pitchFamily="18" charset="0"/>
              </a:rPr>
              <a:t> </a:t>
            </a:r>
            <a:endParaRPr lang="en-US" sz="3200" b="1" dirty="0">
              <a:latin typeface="+mn-lt"/>
              <a:cs typeface="Times New Roman" pitchFamily="18" charset="0"/>
            </a:endParaRPr>
          </a:p>
        </p:txBody>
      </p:sp>
      <p:sp>
        <p:nvSpPr>
          <p:cNvPr id="26" name="Text Box 3"/>
          <p:cNvSpPr txBox="1">
            <a:spLocks noChangeArrowheads="1"/>
          </p:cNvSpPr>
          <p:nvPr/>
        </p:nvSpPr>
        <p:spPr bwMode="auto">
          <a:xfrm>
            <a:off x="1441176" y="4770777"/>
            <a:ext cx="2590800" cy="584775"/>
          </a:xfrm>
          <a:prstGeom prst="rect">
            <a:avLst/>
          </a:prstGeom>
          <a:noFill/>
          <a:ln w="9525">
            <a:noFill/>
            <a:miter lim="800000"/>
            <a:headEnd/>
            <a:tailEnd/>
          </a:ln>
        </p:spPr>
        <p:txBody>
          <a:bodyPr>
            <a:spAutoFit/>
          </a:bodyPr>
          <a:lstStyle/>
          <a:p>
            <a:pPr>
              <a:defRPr/>
            </a:pPr>
            <a:r>
              <a:rPr lang="en-US" sz="3200" dirty="0">
                <a:latin typeface="Times New Roman" pitchFamily="18" charset="0"/>
                <a:cs typeface="Times New Roman" pitchFamily="18" charset="0"/>
              </a:rPr>
              <a:t> </a:t>
            </a:r>
            <a:r>
              <a:rPr lang="en-US" sz="3200" b="1" dirty="0">
                <a:cs typeface="Times New Roman" pitchFamily="18" charset="0"/>
              </a:rPr>
              <a:t>- </a:t>
            </a:r>
            <a:r>
              <a:rPr lang="en-US" sz="3200" b="1" dirty="0" err="1" smtClean="0">
                <a:cs typeface="Times New Roman" pitchFamily="18" charset="0"/>
              </a:rPr>
              <a:t>cặm</a:t>
            </a:r>
            <a:r>
              <a:rPr lang="en-US" sz="3200" b="1" dirty="0" smtClean="0">
                <a:cs typeface="Times New Roman" pitchFamily="18" charset="0"/>
              </a:rPr>
              <a:t> </a:t>
            </a:r>
            <a:r>
              <a:rPr lang="en-US" sz="3200" b="1" dirty="0" err="1" smtClean="0">
                <a:cs typeface="Times New Roman" pitchFamily="18" charset="0"/>
              </a:rPr>
              <a:t>cụi</a:t>
            </a:r>
            <a:r>
              <a:rPr lang="en-US" sz="3200" b="1" dirty="0" smtClean="0">
                <a:cs typeface="Times New Roman" pitchFamily="18" charset="0"/>
              </a:rPr>
              <a:t> </a:t>
            </a:r>
            <a:endParaRPr lang="en-US" sz="3200" b="1" dirty="0">
              <a:cs typeface="Times New Roman" pitchFamily="18" charset="0"/>
            </a:endParaRPr>
          </a:p>
        </p:txBody>
      </p:sp>
      <p:sp>
        <p:nvSpPr>
          <p:cNvPr id="27" name="Text Box 3"/>
          <p:cNvSpPr txBox="1">
            <a:spLocks noChangeArrowheads="1"/>
          </p:cNvSpPr>
          <p:nvPr/>
        </p:nvSpPr>
        <p:spPr bwMode="auto">
          <a:xfrm>
            <a:off x="1517376" y="4083295"/>
            <a:ext cx="22860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a:t>
            </a:r>
            <a:r>
              <a:rPr lang="en-US" sz="3200" b="1" dirty="0" err="1" smtClean="0">
                <a:cs typeface="Times New Roman" pitchFamily="18" charset="0"/>
              </a:rPr>
              <a:t>n</a:t>
            </a:r>
            <a:r>
              <a:rPr lang="en-US" sz="3200" b="1" dirty="0" err="1" smtClean="0">
                <a:solidFill>
                  <a:srgbClr val="FF0000"/>
                </a:solidFill>
                <a:cs typeface="Times New Roman" pitchFamily="18" charset="0"/>
              </a:rPr>
              <a:t>ắn</a:t>
            </a:r>
            <a:r>
              <a:rPr lang="en-US" sz="3200" b="1" dirty="0" smtClean="0">
                <a:cs typeface="Times New Roman" pitchFamily="18" charset="0"/>
              </a:rPr>
              <a:t> </a:t>
            </a:r>
            <a:r>
              <a:rPr lang="en-US" sz="3200" b="1" dirty="0" err="1" smtClean="0">
                <a:cs typeface="Times New Roman" pitchFamily="18" charset="0"/>
              </a:rPr>
              <a:t>n</a:t>
            </a:r>
            <a:r>
              <a:rPr lang="en-US" sz="3200" b="1" dirty="0" err="1" smtClean="0">
                <a:solidFill>
                  <a:srgbClr val="FF0000"/>
                </a:solidFill>
                <a:cs typeface="Times New Roman" pitchFamily="18" charset="0"/>
              </a:rPr>
              <a:t>ót</a:t>
            </a:r>
            <a:r>
              <a:rPr lang="en-US" sz="3200" b="1" dirty="0" smtClean="0">
                <a:latin typeface="+mn-lt"/>
                <a:cs typeface="Times New Roman" pitchFamily="18" charset="0"/>
              </a:rPr>
              <a:t> </a:t>
            </a:r>
            <a:endParaRPr lang="en-US" sz="3200" b="1" dirty="0">
              <a:latin typeface="+mn-lt"/>
              <a:cs typeface="Times New Roman" pitchFamily="18" charset="0"/>
            </a:endParaRPr>
          </a:p>
        </p:txBody>
      </p:sp>
      <p:sp>
        <p:nvSpPr>
          <p:cNvPr id="28" name="Text Box 3"/>
          <p:cNvSpPr txBox="1">
            <a:spLocks noChangeArrowheads="1"/>
          </p:cNvSpPr>
          <p:nvPr/>
        </p:nvSpPr>
        <p:spPr bwMode="auto">
          <a:xfrm>
            <a:off x="1437688" y="4769095"/>
            <a:ext cx="2590800" cy="584775"/>
          </a:xfrm>
          <a:prstGeom prst="rect">
            <a:avLst/>
          </a:prstGeom>
          <a:noFill/>
          <a:ln w="9525">
            <a:noFill/>
            <a:miter lim="800000"/>
            <a:headEnd/>
            <a:tailEnd/>
          </a:ln>
        </p:spPr>
        <p:txBody>
          <a:bodyPr>
            <a:spAutoFit/>
          </a:bodyPr>
          <a:lstStyle/>
          <a:p>
            <a:pPr>
              <a:defRPr/>
            </a:pPr>
            <a:r>
              <a:rPr lang="en-US" sz="3200" dirty="0">
                <a:latin typeface="Times New Roman" pitchFamily="18" charset="0"/>
                <a:cs typeface="Times New Roman" pitchFamily="18" charset="0"/>
              </a:rPr>
              <a:t> </a:t>
            </a:r>
            <a:r>
              <a:rPr lang="en-US" sz="3200" b="1" dirty="0">
                <a:cs typeface="Times New Roman" pitchFamily="18" charset="0"/>
              </a:rPr>
              <a:t>- </a:t>
            </a:r>
            <a:r>
              <a:rPr lang="en-US" sz="3200" b="1" dirty="0" err="1" smtClean="0">
                <a:cs typeface="Times New Roman" pitchFamily="18" charset="0"/>
              </a:rPr>
              <a:t>c</a:t>
            </a:r>
            <a:r>
              <a:rPr lang="en-US" sz="3200" b="1" dirty="0" err="1" smtClean="0">
                <a:solidFill>
                  <a:srgbClr val="FF0000"/>
                </a:solidFill>
                <a:cs typeface="Times New Roman" pitchFamily="18" charset="0"/>
              </a:rPr>
              <a:t>ặm</a:t>
            </a:r>
            <a:r>
              <a:rPr lang="en-US" sz="3200" b="1" dirty="0" smtClean="0">
                <a:cs typeface="Times New Roman" pitchFamily="18" charset="0"/>
              </a:rPr>
              <a:t> </a:t>
            </a:r>
            <a:r>
              <a:rPr lang="en-US" sz="3200" b="1" dirty="0" err="1" smtClean="0">
                <a:cs typeface="Times New Roman" pitchFamily="18" charset="0"/>
              </a:rPr>
              <a:t>c</a:t>
            </a:r>
            <a:r>
              <a:rPr lang="en-US" sz="3200" b="1" dirty="0" err="1" smtClean="0">
                <a:solidFill>
                  <a:srgbClr val="FF0000"/>
                </a:solidFill>
                <a:cs typeface="Times New Roman" pitchFamily="18" charset="0"/>
              </a:rPr>
              <a:t>ụi</a:t>
            </a:r>
            <a:r>
              <a:rPr lang="en-US" sz="3200" b="1" dirty="0" smtClean="0">
                <a:cs typeface="Times New Roman" pitchFamily="18" charset="0"/>
              </a:rPr>
              <a:t> </a:t>
            </a:r>
            <a:endParaRPr lang="en-US" sz="3200" b="1" dirty="0">
              <a:cs typeface="Times New Roman" pitchFamily="18" charset="0"/>
            </a:endParaRPr>
          </a:p>
        </p:txBody>
      </p:sp>
    </p:spTree>
    <p:extLst>
      <p:ext uri="{BB962C8B-B14F-4D97-AF65-F5344CB8AC3E}">
        <p14:creationId xmlns:p14="http://schemas.microsoft.com/office/powerpoint/2010/main" val="23322662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12</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xmlns="" id="{C407B140-F5C8-44FD-BAF2-10F819FDC7CF}"/>
              </a:ext>
            </a:extLst>
          </p:cNvPr>
          <p:cNvSpPr txBox="1"/>
          <p:nvPr/>
        </p:nvSpPr>
        <p:spPr>
          <a:xfrm>
            <a:off x="135172" y="164096"/>
            <a:ext cx="11821887" cy="6494085"/>
          </a:xfrm>
          <a:prstGeom prst="rect">
            <a:avLst/>
          </a:prstGeom>
          <a:noFill/>
        </p:spPr>
        <p:txBody>
          <a:bodyPr wrap="square" rtlCol="0">
            <a:spAutoFit/>
          </a:bodyPr>
          <a:lstStyle/>
          <a:p>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TỚ NHỚ CẬU</a:t>
            </a:r>
          </a:p>
          <a:p>
            <a:pPr algn="just"/>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Kiến </a:t>
            </a:r>
            <a:r>
              <a:rPr lang="vi-VN" sz="2800" kern="800" spc="-50" dirty="0">
                <a:latin typeface="Arial" panose="020B0604020202020204" pitchFamily="34" charset="0"/>
                <a:ea typeface="Arial-Rounded" panose="020B0500000000000000" pitchFamily="34" charset="0"/>
                <a:cs typeface="Arial" panose="020B0604020202020204" pitchFamily="34" charset="0"/>
              </a:rPr>
              <a:t>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algn="just"/>
            <a:r>
              <a:rPr lang="vi-VN" sz="2800" kern="800" spc="-50" dirty="0">
                <a:latin typeface="Arial" panose="020B0604020202020204" pitchFamily="34" charset="0"/>
                <a:ea typeface="Arial-Rounded" panose="020B0500000000000000" pitchFamily="34" charset="0"/>
                <a:cs typeface="Arial" panose="020B0604020202020204"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algn="just"/>
            <a:r>
              <a:rPr lang="vi-VN" sz="2800" kern="800" spc="-50" dirty="0">
                <a:latin typeface="Arial" panose="020B0604020202020204" pitchFamily="34" charset="0"/>
                <a:ea typeface="Arial-Rounded" panose="020B0500000000000000" pitchFamily="34" charset="0"/>
                <a:cs typeface="Arial" panose="020B0604020202020204" pitchFamily="34" charset="0"/>
              </a:rPr>
              <a:t>         Hôm sau, kiến ngồi bên thềm và viết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thư</a:t>
            </a:r>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en-US" sz="2800" kern="800" spc="-50" dirty="0" err="1" smtClean="0">
                <a:latin typeface="Arial" panose="020B0604020202020204" pitchFamily="34" charset="0"/>
                <a:ea typeface="Arial-Rounded" panose="020B0500000000000000" pitchFamily="34" charset="0"/>
                <a:cs typeface="Arial" panose="020B0604020202020204" pitchFamily="34" charset="0"/>
              </a:rPr>
              <a:t>cho</a:t>
            </a:r>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en-US" sz="2800" kern="800" spc="-50" dirty="0" err="1" smtClean="0">
                <a:latin typeface="Arial" panose="020B0604020202020204" pitchFamily="34" charset="0"/>
                <a:ea typeface="Arial-Rounded" panose="020B0500000000000000" pitchFamily="34" charset="0"/>
                <a:cs typeface="Arial" panose="020B0604020202020204" pitchFamily="34" charset="0"/>
              </a:rPr>
              <a:t>sóc</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 </a:t>
            </a:r>
            <a:r>
              <a:rPr lang="vi-VN" sz="2800" kern="800" spc="-50" dirty="0">
                <a:latin typeface="Arial" panose="020B0604020202020204" pitchFamily="34" charset="0"/>
                <a:ea typeface="Arial-Rounded" panose="020B0500000000000000" pitchFamily="34" charset="0"/>
                <a:cs typeface="Arial" panose="020B0604020202020204" pitchFamily="34" charset="0"/>
              </a:rPr>
              <a:t>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algn="just"/>
            <a:r>
              <a:rPr lang="vi-VN" sz="2800" kern="800" spc="-50" dirty="0">
                <a:latin typeface="Arial" panose="020B0604020202020204" pitchFamily="34" charset="0"/>
                <a:ea typeface="Arial-Rounded" panose="020B0500000000000000" pitchFamily="34" charset="0"/>
                <a:cs typeface="Arial" panose="020B0604020202020204" pitchFamily="34" charset="0"/>
              </a:rPr>
              <a:t>         Không lâu sau, sóc nhận được một lá thư do kiến gửi đến. Thư viết: “Sóc ơi, tớ cũng nhớ cậu</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a:t>
            </a:r>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(Theo </a:t>
            </a:r>
            <a:r>
              <a:rPr lang="vi-VN" sz="2800" kern="800" spc="-50" dirty="0">
                <a:latin typeface="Arial" panose="020B0604020202020204" pitchFamily="34" charset="0"/>
                <a:ea typeface="Arial-Rounded" panose="020B0500000000000000" pitchFamily="34" charset="0"/>
                <a:cs typeface="Arial" panose="020B0604020202020204" pitchFamily="34" charset="0"/>
              </a:rPr>
              <a:t>Tun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Te-le-g</a:t>
            </a:r>
            <a:r>
              <a:rPr lang="en-US" sz="2800" kern="800" spc="-50" dirty="0">
                <a:latin typeface="Arial" panose="020B0604020202020204" pitchFamily="34" charset="0"/>
                <a:ea typeface="Arial-Rounded" panose="020B0500000000000000" pitchFamily="34" charset="0"/>
                <a:cs typeface="Arial" panose="020B0604020202020204" pitchFamily="34" charset="0"/>
              </a:rPr>
              <a:t>ơ</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n</a:t>
            </a:r>
            <a:r>
              <a:rPr lang="vi-VN" sz="2800" kern="800" spc="-50" dirty="0">
                <a:latin typeface="Arial" panose="020B0604020202020204" pitchFamily="34" charset="0"/>
                <a:ea typeface="Arial-Rounded" panose="020B0500000000000000" pitchFamily="34" charset="0"/>
                <a:cs typeface="Arial" panose="020B0604020202020204" pitchFamily="34" charset="0"/>
              </a:rPr>
              <a:t>)</a:t>
            </a:r>
            <a:endParaRPr lang="en-US" sz="2800" kern="800" spc="-50" dirty="0">
              <a:latin typeface="Arial" panose="020B0604020202020204" pitchFamily="34" charset="0"/>
              <a:ea typeface="Arial-Rounded" panose="020B0500000000000000"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4499DBF3-14AF-4142-9C5E-F94D353FC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86" y="458455"/>
            <a:ext cx="544360" cy="514407"/>
          </a:xfrm>
          <a:prstGeom prst="rect">
            <a:avLst/>
          </a:prstGeom>
        </p:spPr>
      </p:pic>
      <p:pic>
        <p:nvPicPr>
          <p:cNvPr id="9" name="Picture 8">
            <a:extLst>
              <a:ext uri="{FF2B5EF4-FFF2-40B4-BE49-F238E27FC236}">
                <a16:creationId xmlns:a16="http://schemas.microsoft.com/office/drawing/2014/main" xmlns="" id="{F12037A4-7B20-45D7-968B-DBC96329D404}"/>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12340" y="1781629"/>
            <a:ext cx="514406" cy="514406"/>
          </a:xfrm>
          <a:prstGeom prst="rect">
            <a:avLst/>
          </a:prstGeom>
        </p:spPr>
      </p:pic>
      <p:pic>
        <p:nvPicPr>
          <p:cNvPr id="11" name="Picture 10">
            <a:extLst>
              <a:ext uri="{FF2B5EF4-FFF2-40B4-BE49-F238E27FC236}">
                <a16:creationId xmlns:a16="http://schemas.microsoft.com/office/drawing/2014/main" xmlns="" id="{7DA81A5F-34C8-4067-9C7D-86189210E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018" y="3503273"/>
            <a:ext cx="510728" cy="510728"/>
          </a:xfrm>
          <a:prstGeom prst="rect">
            <a:avLst/>
          </a:prstGeom>
        </p:spPr>
      </p:pic>
      <p:pic>
        <p:nvPicPr>
          <p:cNvPr id="8" name="Picture 7">
            <a:extLst>
              <a:ext uri="{FF2B5EF4-FFF2-40B4-BE49-F238E27FC236}">
                <a16:creationId xmlns="" xmlns:a16="http://schemas.microsoft.com/office/drawing/2014/main" id="{DB9A65FF-3AF6-4BE9-98F2-AC7568B11634}"/>
              </a:ext>
            </a:extLst>
          </p:cNvPr>
          <p:cNvPicPr>
            <a:picLocks noChangeAspect="1"/>
          </p:cNvPicPr>
          <p:nvPr/>
        </p:nvPicPr>
        <p:blipFill rotWithShape="1">
          <a:blip r:embed="rId6">
            <a:clrChange>
              <a:clrFrom>
                <a:srgbClr val="FFFCFF"/>
              </a:clrFrom>
              <a:clrTo>
                <a:srgbClr val="FFFC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1772" t="2351" r="1"/>
          <a:stretch/>
        </p:blipFill>
        <p:spPr>
          <a:xfrm>
            <a:off x="21204" y="0"/>
            <a:ext cx="866692" cy="533473"/>
          </a:xfrm>
          <a:prstGeom prst="rect">
            <a:avLst/>
          </a:prstGeom>
        </p:spPr>
      </p:pic>
      <p:pic>
        <p:nvPicPr>
          <p:cNvPr id="10" name="Picture 9">
            <a:extLst>
              <a:ext uri="{FF2B5EF4-FFF2-40B4-BE49-F238E27FC236}">
                <a16:creationId xmlns:lc="http://schemas.openxmlformats.org/drawingml/2006/lockedCanvas" xmlns="" xmlns:a16="http://schemas.microsoft.com/office/drawing/2014/main" id="{DB5B124E-F704-4090-8DA7-CAF90116B189}"/>
              </a:ext>
            </a:extLst>
          </p:cNvPr>
          <p:cNvPicPr>
            <a:picLocks noChangeAspect="1"/>
          </p:cNvPicPr>
          <p:nvPr/>
        </p:nvPicPr>
        <p:blipFill rotWithShape="1">
          <a:blip r:embed="rId8">
            <a:extLst>
              <a:ext uri="{28A0092B-C50C-407E-A947-70E740481C1C}">
                <a14:useLocalDpi xmlns:a14="http://schemas.microsoft.com/office/drawing/2010/main" val="0"/>
              </a:ext>
            </a:extLst>
          </a:blip>
          <a:srcRect l="35492" t="30735" r="25077" b="36754"/>
          <a:stretch/>
        </p:blipFill>
        <p:spPr>
          <a:xfrm>
            <a:off x="512340" y="5648005"/>
            <a:ext cx="523363" cy="533237"/>
          </a:xfrm>
          <a:prstGeom prst="rect">
            <a:avLst/>
          </a:prstGeom>
        </p:spPr>
      </p:pic>
    </p:spTree>
    <p:extLst>
      <p:ext uri="{BB962C8B-B14F-4D97-AF65-F5344CB8AC3E}">
        <p14:creationId xmlns:p14="http://schemas.microsoft.com/office/powerpoint/2010/main" val="841804955"/>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13</a:t>
            </a:fld>
            <a:endParaRPr lang="en-US" dirty="0">
              <a:solidFill>
                <a:prstClr val="black">
                  <a:tint val="75000"/>
                </a:prstClr>
              </a:solidFill>
            </a:endParaRPr>
          </a:p>
        </p:txBody>
      </p:sp>
      <p:sp>
        <p:nvSpPr>
          <p:cNvPr id="3" name="TextBox 2"/>
          <p:cNvSpPr txBox="1"/>
          <p:nvPr/>
        </p:nvSpPr>
        <p:spPr>
          <a:xfrm>
            <a:off x="0" y="235677"/>
            <a:ext cx="11178210" cy="1938992"/>
          </a:xfrm>
          <a:prstGeom prst="rect">
            <a:avLst/>
          </a:prstGeom>
          <a:noFill/>
        </p:spPr>
        <p:txBody>
          <a:bodyPr wrap="square" rtlCol="0">
            <a:spAutoFit/>
          </a:bodyPr>
          <a:lstStyle/>
          <a:p>
            <a:r>
              <a:rPr lang="en-US" sz="4000" b="1" dirty="0" err="1" smtClean="0">
                <a:latin typeface="HP001 4 hàng" panose="020B0603050302020204" pitchFamily="34" charset="0"/>
              </a:rPr>
              <a:t>Thứ</a:t>
            </a:r>
            <a:r>
              <a:rPr lang="en-US" sz="4000" b="1" dirty="0" smtClean="0">
                <a:latin typeface="HP001 4 hàng" panose="020B0603050302020204" pitchFamily="34" charset="0"/>
              </a:rPr>
              <a:t> </a:t>
            </a:r>
            <a:r>
              <a:rPr lang="en-US" sz="4000" b="1" dirty="0" err="1" smtClean="0">
                <a:latin typeface="HP001 4 hàng" panose="020B0603050302020204" pitchFamily="34" charset="0"/>
              </a:rPr>
              <a:t>bảy</a:t>
            </a:r>
            <a:r>
              <a:rPr lang="en-US" sz="4000" b="1" dirty="0" smtClean="0">
                <a:latin typeface="HP001 4 hàng" panose="020B0603050302020204" pitchFamily="34" charset="0"/>
              </a:rPr>
              <a:t> </a:t>
            </a:r>
            <a:r>
              <a:rPr lang="en-US" sz="4000" b="1" dirty="0" err="1" smtClean="0">
                <a:latin typeface="HP001 4 hàng" panose="020B0603050302020204" pitchFamily="34" charset="0"/>
              </a:rPr>
              <a:t>ngày</a:t>
            </a:r>
            <a:r>
              <a:rPr lang="en-US" sz="4000" b="1" dirty="0" smtClean="0">
                <a:latin typeface="HP001 4 hàng" panose="020B0603050302020204" pitchFamily="34" charset="0"/>
              </a:rPr>
              <a:t> 18 </a:t>
            </a:r>
            <a:r>
              <a:rPr lang="en-US" sz="4000" b="1" dirty="0" err="1" smtClean="0">
                <a:latin typeface="HP001 4 hàng" panose="020B0603050302020204" pitchFamily="34" charset="0"/>
              </a:rPr>
              <a:t>tháng</a:t>
            </a:r>
            <a:r>
              <a:rPr lang="en-US" sz="4000" b="1" dirty="0" smtClean="0">
                <a:latin typeface="HP001 4 hàng" panose="020B0603050302020204" pitchFamily="34" charset="0"/>
              </a:rPr>
              <a:t> 12 </a:t>
            </a:r>
            <a:r>
              <a:rPr lang="en-US" sz="4000" b="1" dirty="0" err="1" smtClean="0">
                <a:latin typeface="HP001 4 hàng" panose="020B0603050302020204" pitchFamily="34" charset="0"/>
              </a:rPr>
              <a:t>năm</a:t>
            </a:r>
            <a:r>
              <a:rPr lang="en-US" sz="4000" b="1" dirty="0" smtClean="0">
                <a:latin typeface="HP001 4 hàng" panose="020B0603050302020204" pitchFamily="34" charset="0"/>
              </a:rPr>
              <a:t> 2021</a:t>
            </a:r>
          </a:p>
          <a:p>
            <a:r>
              <a:rPr lang="en-US" sz="4000" b="1" u="sng" dirty="0" err="1" smtClean="0">
                <a:latin typeface="HP001 4 hàng" panose="020B0603050302020204" pitchFamily="34" charset="0"/>
              </a:rPr>
              <a:t>Tiếng</a:t>
            </a:r>
            <a:r>
              <a:rPr lang="en-US" sz="4000" b="1" u="sng" dirty="0" smtClean="0">
                <a:latin typeface="HP001 4 hàng" panose="020B0603050302020204" pitchFamily="34" charset="0"/>
              </a:rPr>
              <a:t> </a:t>
            </a:r>
            <a:r>
              <a:rPr lang="en-US" sz="4000" b="1" u="sng" dirty="0" err="1" smtClean="0">
                <a:latin typeface="HP001 4 hàng" panose="020B0603050302020204" pitchFamily="34" charset="0"/>
              </a:rPr>
              <a:t>Việt</a:t>
            </a:r>
            <a:endParaRPr lang="en-US" sz="4000" b="1" u="sng" dirty="0" smtClean="0">
              <a:latin typeface="HP001 4 hàng" panose="020B0603050302020204" pitchFamily="34" charset="0"/>
            </a:endParaRPr>
          </a:p>
          <a:p>
            <a:r>
              <a:rPr lang="en-US" sz="4000" b="1" u="sng" dirty="0" err="1" smtClean="0">
                <a:latin typeface="HP001 4 hàng" panose="020B0603050302020204" pitchFamily="34" charset="0"/>
              </a:rPr>
              <a:t>Bài</a:t>
            </a:r>
            <a:r>
              <a:rPr lang="en-US" sz="4000" b="1" u="sng" dirty="0" smtClean="0">
                <a:latin typeface="HP001 4 hàng" panose="020B0603050302020204" pitchFamily="34" charset="0"/>
              </a:rPr>
              <a:t> 18</a:t>
            </a:r>
            <a:r>
              <a:rPr lang="en-US" sz="4000" b="1" dirty="0" smtClean="0">
                <a:latin typeface="HP001 4 hàng" panose="020B0603050302020204" pitchFamily="34" charset="0"/>
              </a:rPr>
              <a:t>: </a:t>
            </a:r>
            <a:r>
              <a:rPr lang="en-US" sz="4000" b="1" dirty="0" err="1" smtClean="0">
                <a:latin typeface="HP001 4 hàng" panose="020B0603050302020204" pitchFamily="34" charset="0"/>
              </a:rPr>
              <a:t>Đọc</a:t>
            </a:r>
            <a:r>
              <a:rPr lang="en-US" sz="4000" b="1" dirty="0" smtClean="0">
                <a:latin typeface="HP001 4 hàng" panose="020B0603050302020204" pitchFamily="34" charset="0"/>
              </a:rPr>
              <a:t>: </a:t>
            </a:r>
            <a:r>
              <a:rPr lang="en-US" sz="4000" b="1" dirty="0" err="1" smtClean="0">
                <a:solidFill>
                  <a:srgbClr val="FF0000"/>
                </a:solidFill>
                <a:latin typeface="HP001 4 hàng" panose="020B0603050302020204" pitchFamily="34" charset="0"/>
              </a:rPr>
              <a:t>Tớ</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nhớ</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cậu</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Tiết</a:t>
            </a:r>
            <a:r>
              <a:rPr lang="en-US" sz="4000" b="1" dirty="0" smtClean="0">
                <a:solidFill>
                  <a:srgbClr val="FF0000"/>
                </a:solidFill>
                <a:latin typeface="HP001 4 hàng" panose="020B0603050302020204" pitchFamily="34" charset="0"/>
              </a:rPr>
              <a:t> 1)</a:t>
            </a:r>
            <a:endParaRPr lang="en-US" sz="4000" b="1" dirty="0">
              <a:latin typeface="HP001 4 hàng" panose="020B0603050302020204" pitchFamily="34" charset="0"/>
            </a:endParaRPr>
          </a:p>
        </p:txBody>
      </p:sp>
      <p:sp>
        <p:nvSpPr>
          <p:cNvPr id="12" name="Text Box 3"/>
          <p:cNvSpPr txBox="1">
            <a:spLocks noChangeArrowheads="1"/>
          </p:cNvSpPr>
          <p:nvPr/>
        </p:nvSpPr>
        <p:spPr bwMode="auto">
          <a:xfrm>
            <a:off x="1504116" y="2888972"/>
            <a:ext cx="27432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a:t>
            </a:r>
            <a:r>
              <a:rPr lang="en-US" sz="3200" b="1" dirty="0" err="1" smtClean="0">
                <a:latin typeface="+mn-lt"/>
                <a:cs typeface="Times New Roman" pitchFamily="18" charset="0"/>
              </a:rPr>
              <a:t>kiến</a:t>
            </a:r>
            <a:endParaRPr lang="en-US" sz="3200" b="1" dirty="0">
              <a:latin typeface="+mn-lt"/>
              <a:cs typeface="Times New Roman" pitchFamily="18" charset="0"/>
            </a:endParaRPr>
          </a:p>
        </p:txBody>
      </p:sp>
      <p:sp>
        <p:nvSpPr>
          <p:cNvPr id="13" name="Text Box 3"/>
          <p:cNvSpPr txBox="1">
            <a:spLocks noChangeArrowheads="1"/>
          </p:cNvSpPr>
          <p:nvPr/>
        </p:nvSpPr>
        <p:spPr bwMode="auto">
          <a:xfrm>
            <a:off x="1752600" y="2224319"/>
            <a:ext cx="2590800" cy="584775"/>
          </a:xfrm>
          <a:prstGeom prst="rect">
            <a:avLst/>
          </a:prstGeom>
          <a:noFill/>
          <a:ln w="9525">
            <a:noFill/>
            <a:miter lim="800000"/>
            <a:headEnd/>
            <a:tailEnd/>
          </a:ln>
        </p:spPr>
        <p:txBody>
          <a:bodyPr>
            <a:spAutoFit/>
          </a:bodyPr>
          <a:lstStyle/>
          <a:p>
            <a:pPr>
              <a:defRPr/>
            </a:pPr>
            <a:r>
              <a:rPr lang="en-US" sz="3200" b="1" u="sng" dirty="0" err="1">
                <a:latin typeface="+mn-lt"/>
                <a:cs typeface="Times New Roman" pitchFamily="18" charset="0"/>
              </a:rPr>
              <a:t>Luyện</a:t>
            </a:r>
            <a:r>
              <a:rPr lang="en-US" sz="3200" b="1" u="sng" dirty="0">
                <a:latin typeface="+mn-lt"/>
                <a:cs typeface="Times New Roman" pitchFamily="18" charset="0"/>
              </a:rPr>
              <a:t> </a:t>
            </a:r>
            <a:r>
              <a:rPr lang="en-US" sz="3200" b="1" u="sng" dirty="0" err="1">
                <a:latin typeface="+mn-lt"/>
                <a:cs typeface="Times New Roman" pitchFamily="18" charset="0"/>
              </a:rPr>
              <a:t>đọc</a:t>
            </a:r>
            <a:r>
              <a:rPr lang="en-US" sz="3200" b="1" u="sng" dirty="0">
                <a:latin typeface="+mn-lt"/>
                <a:cs typeface="Times New Roman" pitchFamily="18" charset="0"/>
              </a:rPr>
              <a:t> </a:t>
            </a:r>
          </a:p>
        </p:txBody>
      </p:sp>
      <p:sp>
        <p:nvSpPr>
          <p:cNvPr id="14" name="Text Box 3"/>
          <p:cNvSpPr txBox="1">
            <a:spLocks noChangeArrowheads="1"/>
          </p:cNvSpPr>
          <p:nvPr/>
        </p:nvSpPr>
        <p:spPr bwMode="auto">
          <a:xfrm>
            <a:off x="7752176" y="2176140"/>
            <a:ext cx="2590800" cy="584775"/>
          </a:xfrm>
          <a:prstGeom prst="rect">
            <a:avLst/>
          </a:prstGeom>
          <a:noFill/>
          <a:ln w="9525">
            <a:noFill/>
            <a:miter lim="800000"/>
            <a:headEnd/>
            <a:tailEnd/>
          </a:ln>
        </p:spPr>
        <p:txBody>
          <a:bodyPr>
            <a:spAutoFit/>
          </a:bodyPr>
          <a:lstStyle/>
          <a:p>
            <a:pPr>
              <a:defRPr/>
            </a:pPr>
            <a:r>
              <a:rPr lang="en-US" sz="3200" b="1" u="sng" dirty="0" err="1">
                <a:latin typeface="+mn-lt"/>
                <a:cs typeface="Times New Roman" pitchFamily="18" charset="0"/>
              </a:rPr>
              <a:t>Tìm</a:t>
            </a:r>
            <a:r>
              <a:rPr lang="en-US" sz="3200" b="1" u="sng" dirty="0">
                <a:latin typeface="+mn-lt"/>
                <a:cs typeface="Times New Roman" pitchFamily="18" charset="0"/>
              </a:rPr>
              <a:t> </a:t>
            </a:r>
            <a:r>
              <a:rPr lang="en-US" sz="3200" b="1" u="sng" dirty="0" err="1">
                <a:latin typeface="+mn-lt"/>
                <a:cs typeface="Times New Roman" pitchFamily="18" charset="0"/>
              </a:rPr>
              <a:t>hiểu</a:t>
            </a:r>
            <a:r>
              <a:rPr lang="en-US" sz="3200" b="1" u="sng" dirty="0">
                <a:latin typeface="+mn-lt"/>
                <a:cs typeface="Times New Roman" pitchFamily="18" charset="0"/>
              </a:rPr>
              <a:t> </a:t>
            </a:r>
            <a:r>
              <a:rPr lang="en-US" sz="3200" b="1" u="sng" dirty="0" err="1">
                <a:latin typeface="+mn-lt"/>
                <a:cs typeface="Times New Roman" pitchFamily="18" charset="0"/>
              </a:rPr>
              <a:t>bài</a:t>
            </a:r>
            <a:r>
              <a:rPr lang="en-US" sz="3200" b="1" u="sng" dirty="0">
                <a:latin typeface="+mn-lt"/>
                <a:cs typeface="Times New Roman" pitchFamily="18" charset="0"/>
              </a:rPr>
              <a:t> </a:t>
            </a:r>
          </a:p>
        </p:txBody>
      </p:sp>
      <p:sp>
        <p:nvSpPr>
          <p:cNvPr id="15" name="Line 7"/>
          <p:cNvSpPr>
            <a:spLocks noChangeShapeType="1"/>
          </p:cNvSpPr>
          <p:nvPr/>
        </p:nvSpPr>
        <p:spPr bwMode="auto">
          <a:xfrm>
            <a:off x="4661107" y="2574186"/>
            <a:ext cx="274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p>
        </p:txBody>
      </p:sp>
      <p:sp>
        <p:nvSpPr>
          <p:cNvPr id="16" name="Line 10"/>
          <p:cNvSpPr>
            <a:spLocks noChangeShapeType="1"/>
          </p:cNvSpPr>
          <p:nvPr/>
        </p:nvSpPr>
        <p:spPr bwMode="auto">
          <a:xfrm>
            <a:off x="5986669" y="2574186"/>
            <a:ext cx="0" cy="274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p>
        </p:txBody>
      </p:sp>
      <p:sp>
        <p:nvSpPr>
          <p:cNvPr id="19" name="Text Box 3"/>
          <p:cNvSpPr txBox="1">
            <a:spLocks noChangeArrowheads="1"/>
          </p:cNvSpPr>
          <p:nvPr/>
        </p:nvSpPr>
        <p:spPr bwMode="auto">
          <a:xfrm>
            <a:off x="1441176" y="3498572"/>
            <a:ext cx="25908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 </a:t>
            </a:r>
            <a:r>
              <a:rPr lang="en-US" sz="3200" b="1" dirty="0" err="1" smtClean="0">
                <a:cs typeface="Times New Roman" pitchFamily="18" charset="0"/>
              </a:rPr>
              <a:t>sóc</a:t>
            </a:r>
            <a:r>
              <a:rPr lang="en-US" sz="3200" b="1" dirty="0" smtClean="0">
                <a:latin typeface="+mn-lt"/>
                <a:cs typeface="Times New Roman" pitchFamily="18" charset="0"/>
              </a:rPr>
              <a:t> </a:t>
            </a:r>
            <a:endParaRPr lang="en-US" sz="3200" b="1" dirty="0">
              <a:latin typeface="+mn-lt"/>
              <a:cs typeface="Times New Roman" pitchFamily="18" charset="0"/>
            </a:endParaRPr>
          </a:p>
        </p:txBody>
      </p:sp>
      <p:sp>
        <p:nvSpPr>
          <p:cNvPr id="23" name="Text Box 3"/>
          <p:cNvSpPr txBox="1">
            <a:spLocks noChangeArrowheads="1"/>
          </p:cNvSpPr>
          <p:nvPr/>
        </p:nvSpPr>
        <p:spPr bwMode="auto">
          <a:xfrm>
            <a:off x="1507259" y="2877707"/>
            <a:ext cx="27432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a:t>
            </a:r>
            <a:r>
              <a:rPr lang="en-US" sz="3200" b="1" dirty="0" err="1" smtClean="0">
                <a:latin typeface="+mn-lt"/>
                <a:cs typeface="Times New Roman" pitchFamily="18" charset="0"/>
              </a:rPr>
              <a:t>k</a:t>
            </a:r>
            <a:r>
              <a:rPr lang="en-US" sz="3200" b="1" dirty="0" err="1" smtClean="0">
                <a:solidFill>
                  <a:srgbClr val="FF0000"/>
                </a:solidFill>
                <a:latin typeface="+mn-lt"/>
                <a:cs typeface="Times New Roman" pitchFamily="18" charset="0"/>
              </a:rPr>
              <a:t>iến</a:t>
            </a:r>
            <a:endParaRPr lang="en-US" sz="3200" b="1" dirty="0">
              <a:solidFill>
                <a:srgbClr val="FF0000"/>
              </a:solidFill>
              <a:latin typeface="+mn-lt"/>
              <a:cs typeface="Times New Roman" pitchFamily="18" charset="0"/>
            </a:endParaRPr>
          </a:p>
        </p:txBody>
      </p:sp>
      <p:sp>
        <p:nvSpPr>
          <p:cNvPr id="24" name="Text Box 3"/>
          <p:cNvSpPr txBox="1">
            <a:spLocks noChangeArrowheads="1"/>
          </p:cNvSpPr>
          <p:nvPr/>
        </p:nvSpPr>
        <p:spPr bwMode="auto">
          <a:xfrm>
            <a:off x="1437688" y="3497203"/>
            <a:ext cx="25908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 </a:t>
            </a:r>
            <a:r>
              <a:rPr lang="en-US" sz="3200" b="1" dirty="0" err="1" smtClean="0">
                <a:solidFill>
                  <a:srgbClr val="FF0000"/>
                </a:solidFill>
                <a:cs typeface="Times New Roman" pitchFamily="18" charset="0"/>
              </a:rPr>
              <a:t>s</a:t>
            </a:r>
            <a:r>
              <a:rPr lang="en-US" sz="3200" b="1" dirty="0" err="1" smtClean="0">
                <a:cs typeface="Times New Roman" pitchFamily="18" charset="0"/>
              </a:rPr>
              <a:t>óc</a:t>
            </a:r>
            <a:r>
              <a:rPr lang="en-US" sz="3200" b="1" dirty="0" smtClean="0">
                <a:latin typeface="+mn-lt"/>
                <a:cs typeface="Times New Roman" pitchFamily="18" charset="0"/>
              </a:rPr>
              <a:t> </a:t>
            </a:r>
            <a:endParaRPr lang="en-US" sz="3200" b="1" dirty="0">
              <a:latin typeface="+mn-lt"/>
              <a:cs typeface="Times New Roman" pitchFamily="18" charset="0"/>
            </a:endParaRPr>
          </a:p>
        </p:txBody>
      </p:sp>
      <p:sp>
        <p:nvSpPr>
          <p:cNvPr id="25" name="Text Box 3"/>
          <p:cNvSpPr txBox="1">
            <a:spLocks noChangeArrowheads="1"/>
          </p:cNvSpPr>
          <p:nvPr/>
        </p:nvSpPr>
        <p:spPr bwMode="auto">
          <a:xfrm>
            <a:off x="1517376" y="4084977"/>
            <a:ext cx="22860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a:t>
            </a:r>
            <a:r>
              <a:rPr lang="en-US" sz="3200" b="1" dirty="0" err="1" smtClean="0">
                <a:cs typeface="Times New Roman" pitchFamily="18" charset="0"/>
              </a:rPr>
              <a:t>nắn</a:t>
            </a:r>
            <a:r>
              <a:rPr lang="en-US" sz="3200" b="1" dirty="0" smtClean="0">
                <a:cs typeface="Times New Roman" pitchFamily="18" charset="0"/>
              </a:rPr>
              <a:t> </a:t>
            </a:r>
            <a:r>
              <a:rPr lang="en-US" sz="3200" b="1" dirty="0" err="1" smtClean="0">
                <a:cs typeface="Times New Roman" pitchFamily="18" charset="0"/>
              </a:rPr>
              <a:t>nót</a:t>
            </a:r>
            <a:r>
              <a:rPr lang="en-US" sz="3200" b="1" dirty="0" smtClean="0">
                <a:latin typeface="+mn-lt"/>
                <a:cs typeface="Times New Roman" pitchFamily="18" charset="0"/>
              </a:rPr>
              <a:t> </a:t>
            </a:r>
            <a:endParaRPr lang="en-US" sz="3200" b="1" dirty="0">
              <a:latin typeface="+mn-lt"/>
              <a:cs typeface="Times New Roman" pitchFamily="18" charset="0"/>
            </a:endParaRPr>
          </a:p>
        </p:txBody>
      </p:sp>
      <p:sp>
        <p:nvSpPr>
          <p:cNvPr id="26" name="Text Box 3"/>
          <p:cNvSpPr txBox="1">
            <a:spLocks noChangeArrowheads="1"/>
          </p:cNvSpPr>
          <p:nvPr/>
        </p:nvSpPr>
        <p:spPr bwMode="auto">
          <a:xfrm>
            <a:off x="1441176" y="4770777"/>
            <a:ext cx="2590800" cy="584775"/>
          </a:xfrm>
          <a:prstGeom prst="rect">
            <a:avLst/>
          </a:prstGeom>
          <a:noFill/>
          <a:ln w="9525">
            <a:noFill/>
            <a:miter lim="800000"/>
            <a:headEnd/>
            <a:tailEnd/>
          </a:ln>
        </p:spPr>
        <p:txBody>
          <a:bodyPr>
            <a:spAutoFit/>
          </a:bodyPr>
          <a:lstStyle/>
          <a:p>
            <a:pPr>
              <a:defRPr/>
            </a:pPr>
            <a:r>
              <a:rPr lang="en-US" sz="3200" dirty="0">
                <a:latin typeface="Times New Roman" pitchFamily="18" charset="0"/>
                <a:cs typeface="Times New Roman" pitchFamily="18" charset="0"/>
              </a:rPr>
              <a:t> </a:t>
            </a:r>
            <a:r>
              <a:rPr lang="en-US" sz="3200" b="1" dirty="0">
                <a:cs typeface="Times New Roman" pitchFamily="18" charset="0"/>
              </a:rPr>
              <a:t>- </a:t>
            </a:r>
            <a:r>
              <a:rPr lang="en-US" sz="3200" b="1" dirty="0" err="1" smtClean="0">
                <a:cs typeface="Times New Roman" pitchFamily="18" charset="0"/>
              </a:rPr>
              <a:t>cặm</a:t>
            </a:r>
            <a:r>
              <a:rPr lang="en-US" sz="3200" b="1" dirty="0" smtClean="0">
                <a:cs typeface="Times New Roman" pitchFamily="18" charset="0"/>
              </a:rPr>
              <a:t> </a:t>
            </a:r>
            <a:r>
              <a:rPr lang="en-US" sz="3200" b="1" dirty="0" err="1" smtClean="0">
                <a:cs typeface="Times New Roman" pitchFamily="18" charset="0"/>
              </a:rPr>
              <a:t>cụi</a:t>
            </a:r>
            <a:r>
              <a:rPr lang="en-US" sz="3200" b="1" dirty="0" smtClean="0">
                <a:cs typeface="Times New Roman" pitchFamily="18" charset="0"/>
              </a:rPr>
              <a:t> </a:t>
            </a:r>
            <a:endParaRPr lang="en-US" sz="3200" b="1" dirty="0">
              <a:cs typeface="Times New Roman" pitchFamily="18" charset="0"/>
            </a:endParaRPr>
          </a:p>
        </p:txBody>
      </p:sp>
      <p:sp>
        <p:nvSpPr>
          <p:cNvPr id="27" name="Text Box 3"/>
          <p:cNvSpPr txBox="1">
            <a:spLocks noChangeArrowheads="1"/>
          </p:cNvSpPr>
          <p:nvPr/>
        </p:nvSpPr>
        <p:spPr bwMode="auto">
          <a:xfrm>
            <a:off x="1517376" y="4083295"/>
            <a:ext cx="22860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a:t>
            </a:r>
            <a:r>
              <a:rPr lang="en-US" sz="3200" b="1" dirty="0" err="1" smtClean="0">
                <a:cs typeface="Times New Roman" pitchFamily="18" charset="0"/>
              </a:rPr>
              <a:t>n</a:t>
            </a:r>
            <a:r>
              <a:rPr lang="en-US" sz="3200" b="1" dirty="0" err="1" smtClean="0">
                <a:solidFill>
                  <a:srgbClr val="FF0000"/>
                </a:solidFill>
                <a:cs typeface="Times New Roman" pitchFamily="18" charset="0"/>
              </a:rPr>
              <a:t>ắn</a:t>
            </a:r>
            <a:r>
              <a:rPr lang="en-US" sz="3200" b="1" dirty="0" smtClean="0">
                <a:cs typeface="Times New Roman" pitchFamily="18" charset="0"/>
              </a:rPr>
              <a:t> </a:t>
            </a:r>
            <a:r>
              <a:rPr lang="en-US" sz="3200" b="1" dirty="0" err="1" smtClean="0">
                <a:cs typeface="Times New Roman" pitchFamily="18" charset="0"/>
              </a:rPr>
              <a:t>n</a:t>
            </a:r>
            <a:r>
              <a:rPr lang="en-US" sz="3200" b="1" dirty="0" err="1" smtClean="0">
                <a:solidFill>
                  <a:srgbClr val="FF0000"/>
                </a:solidFill>
                <a:cs typeface="Times New Roman" pitchFamily="18" charset="0"/>
              </a:rPr>
              <a:t>ót</a:t>
            </a:r>
            <a:r>
              <a:rPr lang="en-US" sz="3200" b="1" dirty="0" smtClean="0">
                <a:latin typeface="+mn-lt"/>
                <a:cs typeface="Times New Roman" pitchFamily="18" charset="0"/>
              </a:rPr>
              <a:t> </a:t>
            </a:r>
            <a:endParaRPr lang="en-US" sz="3200" b="1" dirty="0">
              <a:latin typeface="+mn-lt"/>
              <a:cs typeface="Times New Roman" pitchFamily="18" charset="0"/>
            </a:endParaRPr>
          </a:p>
        </p:txBody>
      </p:sp>
      <p:sp>
        <p:nvSpPr>
          <p:cNvPr id="28" name="Text Box 3"/>
          <p:cNvSpPr txBox="1">
            <a:spLocks noChangeArrowheads="1"/>
          </p:cNvSpPr>
          <p:nvPr/>
        </p:nvSpPr>
        <p:spPr bwMode="auto">
          <a:xfrm>
            <a:off x="1437688" y="4769095"/>
            <a:ext cx="2590800" cy="584775"/>
          </a:xfrm>
          <a:prstGeom prst="rect">
            <a:avLst/>
          </a:prstGeom>
          <a:noFill/>
          <a:ln w="9525">
            <a:noFill/>
            <a:miter lim="800000"/>
            <a:headEnd/>
            <a:tailEnd/>
          </a:ln>
        </p:spPr>
        <p:txBody>
          <a:bodyPr>
            <a:spAutoFit/>
          </a:bodyPr>
          <a:lstStyle/>
          <a:p>
            <a:pPr>
              <a:defRPr/>
            </a:pPr>
            <a:r>
              <a:rPr lang="en-US" sz="3200" dirty="0">
                <a:latin typeface="Times New Roman" pitchFamily="18" charset="0"/>
                <a:cs typeface="Times New Roman" pitchFamily="18" charset="0"/>
              </a:rPr>
              <a:t> </a:t>
            </a:r>
            <a:r>
              <a:rPr lang="en-US" sz="3200" b="1" dirty="0">
                <a:cs typeface="Times New Roman" pitchFamily="18" charset="0"/>
              </a:rPr>
              <a:t>- </a:t>
            </a:r>
            <a:r>
              <a:rPr lang="en-US" sz="3200" b="1" dirty="0" err="1" smtClean="0">
                <a:cs typeface="Times New Roman" pitchFamily="18" charset="0"/>
              </a:rPr>
              <a:t>c</a:t>
            </a:r>
            <a:r>
              <a:rPr lang="en-US" sz="3200" b="1" dirty="0" err="1" smtClean="0">
                <a:solidFill>
                  <a:srgbClr val="FF0000"/>
                </a:solidFill>
                <a:cs typeface="Times New Roman" pitchFamily="18" charset="0"/>
              </a:rPr>
              <a:t>ặm</a:t>
            </a:r>
            <a:r>
              <a:rPr lang="en-US" sz="3200" b="1" dirty="0" smtClean="0">
                <a:cs typeface="Times New Roman" pitchFamily="18" charset="0"/>
              </a:rPr>
              <a:t> </a:t>
            </a:r>
            <a:r>
              <a:rPr lang="en-US" sz="3200" b="1" dirty="0" err="1" smtClean="0">
                <a:cs typeface="Times New Roman" pitchFamily="18" charset="0"/>
              </a:rPr>
              <a:t>c</a:t>
            </a:r>
            <a:r>
              <a:rPr lang="en-US" sz="3200" b="1" dirty="0" err="1" smtClean="0">
                <a:solidFill>
                  <a:srgbClr val="FF0000"/>
                </a:solidFill>
                <a:cs typeface="Times New Roman" pitchFamily="18" charset="0"/>
              </a:rPr>
              <a:t>ụi</a:t>
            </a:r>
            <a:r>
              <a:rPr lang="en-US" sz="3200" b="1" dirty="0" smtClean="0">
                <a:cs typeface="Times New Roman" pitchFamily="18" charset="0"/>
              </a:rPr>
              <a:t> </a:t>
            </a:r>
            <a:endParaRPr lang="en-US" sz="3200" b="1" dirty="0">
              <a:cs typeface="Times New Roman" pitchFamily="18" charset="0"/>
            </a:endParaRPr>
          </a:p>
        </p:txBody>
      </p:sp>
      <p:sp>
        <p:nvSpPr>
          <p:cNvPr id="17" name="Rectangle 16">
            <a:extLst>
              <a:ext uri="{FF2B5EF4-FFF2-40B4-BE49-F238E27FC236}">
                <a16:creationId xmlns:a16="http://schemas.microsoft.com/office/drawing/2014/main" xmlns="" id="{98C573E4-C5F3-4BE8-9146-A9E5709375E8}"/>
              </a:ext>
            </a:extLst>
          </p:cNvPr>
          <p:cNvSpPr/>
          <p:nvPr/>
        </p:nvSpPr>
        <p:spPr>
          <a:xfrm>
            <a:off x="384313" y="5351504"/>
            <a:ext cx="11489635" cy="830997"/>
          </a:xfrm>
          <a:prstGeom prst="rect">
            <a:avLst/>
          </a:prstGeom>
        </p:spPr>
        <p:txBody>
          <a:bodyPr wrap="square">
            <a:spAutoFit/>
          </a:bodyPr>
          <a:lstStyle/>
          <a:p>
            <a:pPr marL="266700" algn="just">
              <a:lnSpc>
                <a:spcPct val="150000"/>
              </a:lnSpc>
            </a:pPr>
            <a:r>
              <a:rPr lang="vi-VN" sz="3200" dirty="0">
                <a:ea typeface="Arial-Rounded" panose="020B0500000000000000" pitchFamily="34" charset="0"/>
                <a:cs typeface="Arial-Rounded" panose="020B0500000000000000" pitchFamily="34" charset="0"/>
              </a:rPr>
              <a:t>Kiến không biết làm sao cho sóc biết mình rất nhớ bạn.</a:t>
            </a:r>
          </a:p>
        </p:txBody>
      </p:sp>
      <p:sp>
        <p:nvSpPr>
          <p:cNvPr id="18" name="Rectangle 24"/>
          <p:cNvSpPr>
            <a:spLocks noChangeArrowheads="1"/>
          </p:cNvSpPr>
          <p:nvPr/>
        </p:nvSpPr>
        <p:spPr bwMode="auto">
          <a:xfrm>
            <a:off x="4995321" y="5509975"/>
            <a:ext cx="3959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FF0000"/>
                </a:solidFill>
              </a:rPr>
              <a:t>/</a:t>
            </a:r>
            <a:endParaRPr lang="en-US" altLang="en-US" sz="4000" b="1" dirty="0">
              <a:solidFill>
                <a:srgbClr val="FF0000"/>
              </a:solidFill>
            </a:endParaRPr>
          </a:p>
        </p:txBody>
      </p:sp>
      <p:sp>
        <p:nvSpPr>
          <p:cNvPr id="21" name="Rectangle 31"/>
          <p:cNvSpPr>
            <a:spLocks noChangeArrowheads="1"/>
          </p:cNvSpPr>
          <p:nvPr/>
        </p:nvSpPr>
        <p:spPr bwMode="auto">
          <a:xfrm>
            <a:off x="10585174" y="5573705"/>
            <a:ext cx="5930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FF0000"/>
                </a:solidFill>
              </a:rPr>
              <a:t>//</a:t>
            </a:r>
            <a:endParaRPr lang="en-US" altLang="en-US" sz="4000" b="1" dirty="0">
              <a:solidFill>
                <a:srgbClr val="FF0000"/>
              </a:solidFill>
            </a:endParaRPr>
          </a:p>
        </p:txBody>
      </p:sp>
      <p:sp>
        <p:nvSpPr>
          <p:cNvPr id="22" name="Rectangle 24"/>
          <p:cNvSpPr>
            <a:spLocks noChangeArrowheads="1"/>
          </p:cNvSpPr>
          <p:nvPr/>
        </p:nvSpPr>
        <p:spPr bwMode="auto">
          <a:xfrm>
            <a:off x="7275097" y="5464449"/>
            <a:ext cx="3959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FF0000"/>
                </a:solidFill>
              </a:rPr>
              <a:t>/</a:t>
            </a:r>
            <a:endParaRPr lang="en-US" altLang="en-US" sz="4000" b="1" dirty="0">
              <a:solidFill>
                <a:srgbClr val="FF0000"/>
              </a:solidFill>
            </a:endParaRPr>
          </a:p>
        </p:txBody>
      </p:sp>
      <p:sp>
        <p:nvSpPr>
          <p:cNvPr id="29" name="Rectangle 28">
            <a:extLst>
              <a:ext uri="{FF2B5EF4-FFF2-40B4-BE49-F238E27FC236}">
                <a16:creationId xmlns:a16="http://schemas.microsoft.com/office/drawing/2014/main" xmlns="" id="{7C5196A2-2623-4E2C-81BD-B29EC0D0B5B3}"/>
              </a:ext>
            </a:extLst>
          </p:cNvPr>
          <p:cNvSpPr/>
          <p:nvPr/>
        </p:nvSpPr>
        <p:spPr>
          <a:xfrm>
            <a:off x="456692" y="5970010"/>
            <a:ext cx="10847411" cy="830997"/>
          </a:xfrm>
          <a:prstGeom prst="rect">
            <a:avLst/>
          </a:prstGeom>
        </p:spPr>
        <p:txBody>
          <a:bodyPr wrap="square">
            <a:spAutoFit/>
          </a:bodyPr>
          <a:lstStyle/>
          <a:p>
            <a:pPr marL="266700" algn="just">
              <a:lnSpc>
                <a:spcPct val="150000"/>
              </a:lnSpc>
            </a:pPr>
            <a:r>
              <a:rPr lang="vi-VN" sz="3200" dirty="0">
                <a:ea typeface="Arial-Rounded" panose="020B0500000000000000" pitchFamily="34" charset="0"/>
                <a:cs typeface="Arial-Rounded" panose="020B0500000000000000" pitchFamily="34" charset="0"/>
              </a:rPr>
              <a:t>Cứ thế, cậu cặm cụi viết đi viết lại trong nhiều giờ liền.</a:t>
            </a:r>
          </a:p>
        </p:txBody>
      </p:sp>
      <p:sp>
        <p:nvSpPr>
          <p:cNvPr id="30" name="Rectangle 24"/>
          <p:cNvSpPr>
            <a:spLocks noChangeArrowheads="1"/>
          </p:cNvSpPr>
          <p:nvPr/>
        </p:nvSpPr>
        <p:spPr bwMode="auto">
          <a:xfrm>
            <a:off x="2046609" y="6112602"/>
            <a:ext cx="3959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FF0000"/>
                </a:solidFill>
              </a:rPr>
              <a:t>/</a:t>
            </a:r>
            <a:endParaRPr lang="en-US" altLang="en-US" sz="4000" b="1" dirty="0">
              <a:solidFill>
                <a:srgbClr val="FF0000"/>
              </a:solidFill>
            </a:endParaRPr>
          </a:p>
        </p:txBody>
      </p:sp>
      <p:sp>
        <p:nvSpPr>
          <p:cNvPr id="31" name="Rectangle 31"/>
          <p:cNvSpPr>
            <a:spLocks noChangeArrowheads="1"/>
          </p:cNvSpPr>
          <p:nvPr/>
        </p:nvSpPr>
        <p:spPr bwMode="auto">
          <a:xfrm>
            <a:off x="10469592" y="6202388"/>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FF0000"/>
                </a:solidFill>
              </a:rPr>
              <a:t>//</a:t>
            </a:r>
            <a:endParaRPr lang="en-US" altLang="en-US" sz="4000" b="1" dirty="0">
              <a:solidFill>
                <a:srgbClr val="FF0000"/>
              </a:solidFill>
            </a:endParaRPr>
          </a:p>
        </p:txBody>
      </p:sp>
      <p:sp>
        <p:nvSpPr>
          <p:cNvPr id="32" name="Rectangle 24"/>
          <p:cNvSpPr>
            <a:spLocks noChangeArrowheads="1"/>
          </p:cNvSpPr>
          <p:nvPr/>
        </p:nvSpPr>
        <p:spPr bwMode="auto">
          <a:xfrm>
            <a:off x="6795154" y="6106815"/>
            <a:ext cx="3959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FF0000"/>
                </a:solidFill>
              </a:rPr>
              <a:t>/</a:t>
            </a:r>
            <a:endParaRPr lang="en-US" altLang="en-US" sz="4000" b="1" dirty="0">
              <a:solidFill>
                <a:srgbClr val="FF0000"/>
              </a:solidFill>
            </a:endParaRPr>
          </a:p>
        </p:txBody>
      </p:sp>
    </p:spTree>
    <p:extLst>
      <p:ext uri="{BB962C8B-B14F-4D97-AF65-F5344CB8AC3E}">
        <p14:creationId xmlns:p14="http://schemas.microsoft.com/office/powerpoint/2010/main" val="21591714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ox(in)">
                                      <p:cBhvr>
                                        <p:cTn id="11" dur="500"/>
                                        <p:tgtEl>
                                          <p:spTgt spid="18"/>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ox(in)">
                                      <p:cBhvr>
                                        <p:cTn id="14" dur="500"/>
                                        <p:tgtEl>
                                          <p:spTgt spid="22"/>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ox(in)">
                                      <p:cBhvr>
                                        <p:cTn id="26" dur="500"/>
                                        <p:tgtEl>
                                          <p:spTgt spid="30"/>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ox(in)">
                                      <p:cBhvr>
                                        <p:cTn id="29" dur="500"/>
                                        <p:tgtEl>
                                          <p:spTgt spid="32"/>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ox(in)">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P spid="29" grpId="0"/>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14</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xmlns="" id="{C407B140-F5C8-44FD-BAF2-10F819FDC7CF}"/>
              </a:ext>
            </a:extLst>
          </p:cNvPr>
          <p:cNvSpPr txBox="1"/>
          <p:nvPr/>
        </p:nvSpPr>
        <p:spPr>
          <a:xfrm>
            <a:off x="135172" y="164096"/>
            <a:ext cx="11821887" cy="6494085"/>
          </a:xfrm>
          <a:prstGeom prst="rect">
            <a:avLst/>
          </a:prstGeom>
          <a:noFill/>
        </p:spPr>
        <p:txBody>
          <a:bodyPr wrap="square" rtlCol="0">
            <a:spAutoFit/>
          </a:bodyPr>
          <a:lstStyle/>
          <a:p>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TỚ NHỚ CẬU</a:t>
            </a:r>
          </a:p>
          <a:p>
            <a:pPr algn="just"/>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Kiến </a:t>
            </a:r>
            <a:r>
              <a:rPr lang="vi-VN" sz="2800" kern="800" spc="-50" dirty="0">
                <a:latin typeface="Arial" panose="020B0604020202020204" pitchFamily="34" charset="0"/>
                <a:ea typeface="Arial-Rounded" panose="020B0500000000000000" pitchFamily="34" charset="0"/>
                <a:cs typeface="Arial" panose="020B0604020202020204" pitchFamily="34" charset="0"/>
              </a:rPr>
              <a:t>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algn="just"/>
            <a:r>
              <a:rPr lang="vi-VN" sz="2800" kern="800" spc="-50" dirty="0">
                <a:latin typeface="Arial" panose="020B0604020202020204" pitchFamily="34" charset="0"/>
                <a:ea typeface="Arial-Rounded" panose="020B0500000000000000" pitchFamily="34" charset="0"/>
                <a:cs typeface="Arial" panose="020B0604020202020204"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algn="just"/>
            <a:r>
              <a:rPr lang="vi-VN" sz="2800" kern="800" spc="-50" dirty="0">
                <a:latin typeface="Arial" panose="020B0604020202020204" pitchFamily="34" charset="0"/>
                <a:ea typeface="Arial-Rounded" panose="020B0500000000000000" pitchFamily="34" charset="0"/>
                <a:cs typeface="Arial" panose="020B0604020202020204" pitchFamily="34" charset="0"/>
              </a:rPr>
              <a:t>         Hôm sau, kiến ngồi bên thềm và viết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thư</a:t>
            </a:r>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en-US" sz="2800" kern="800" spc="-50" dirty="0" err="1" smtClean="0">
                <a:latin typeface="Arial" panose="020B0604020202020204" pitchFamily="34" charset="0"/>
                <a:ea typeface="Arial-Rounded" panose="020B0500000000000000" pitchFamily="34" charset="0"/>
                <a:cs typeface="Arial" panose="020B0604020202020204" pitchFamily="34" charset="0"/>
              </a:rPr>
              <a:t>cho</a:t>
            </a:r>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en-US" sz="2800" kern="800" spc="-50" dirty="0" err="1" smtClean="0">
                <a:latin typeface="Arial" panose="020B0604020202020204" pitchFamily="34" charset="0"/>
                <a:ea typeface="Arial-Rounded" panose="020B0500000000000000" pitchFamily="34" charset="0"/>
                <a:cs typeface="Arial" panose="020B0604020202020204" pitchFamily="34" charset="0"/>
              </a:rPr>
              <a:t>sóc</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 </a:t>
            </a:r>
            <a:r>
              <a:rPr lang="vi-VN" sz="2800" kern="800" spc="-50" dirty="0">
                <a:latin typeface="Arial" panose="020B0604020202020204" pitchFamily="34" charset="0"/>
                <a:ea typeface="Arial-Rounded" panose="020B0500000000000000" pitchFamily="34" charset="0"/>
                <a:cs typeface="Arial" panose="020B0604020202020204" pitchFamily="34" charset="0"/>
              </a:rPr>
              <a:t>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algn="just"/>
            <a:r>
              <a:rPr lang="vi-VN" sz="2800" kern="800" spc="-50" dirty="0">
                <a:latin typeface="Arial" panose="020B0604020202020204" pitchFamily="34" charset="0"/>
                <a:ea typeface="Arial-Rounded" panose="020B0500000000000000" pitchFamily="34" charset="0"/>
                <a:cs typeface="Arial" panose="020B0604020202020204" pitchFamily="34" charset="0"/>
              </a:rPr>
              <a:t>         Không lâu sau, sóc nhận được một lá thư do kiến gửi đến. Thư viết: “Sóc ơi, tớ cũng nhớ cậu</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a:t>
            </a:r>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(Theo </a:t>
            </a:r>
            <a:r>
              <a:rPr lang="vi-VN" sz="2800" kern="800" spc="-50" dirty="0">
                <a:latin typeface="Arial" panose="020B0604020202020204" pitchFamily="34" charset="0"/>
                <a:ea typeface="Arial-Rounded" panose="020B0500000000000000" pitchFamily="34" charset="0"/>
                <a:cs typeface="Arial" panose="020B0604020202020204" pitchFamily="34" charset="0"/>
              </a:rPr>
              <a:t>Tun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Te-le-g</a:t>
            </a:r>
            <a:r>
              <a:rPr lang="en-US" sz="2800" kern="800" spc="-50" dirty="0">
                <a:latin typeface="Arial" panose="020B0604020202020204" pitchFamily="34" charset="0"/>
                <a:ea typeface="Arial-Rounded" panose="020B0500000000000000" pitchFamily="34" charset="0"/>
                <a:cs typeface="Arial" panose="020B0604020202020204" pitchFamily="34" charset="0"/>
              </a:rPr>
              <a:t>ơ</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n</a:t>
            </a:r>
            <a:r>
              <a:rPr lang="vi-VN" sz="2800" kern="800" spc="-50" dirty="0">
                <a:latin typeface="Arial" panose="020B0604020202020204" pitchFamily="34" charset="0"/>
                <a:ea typeface="Arial-Rounded" panose="020B0500000000000000" pitchFamily="34" charset="0"/>
                <a:cs typeface="Arial" panose="020B0604020202020204" pitchFamily="34" charset="0"/>
              </a:rPr>
              <a:t>)</a:t>
            </a:r>
            <a:endParaRPr lang="en-US" sz="2800" kern="800" spc="-50" dirty="0">
              <a:latin typeface="Arial" panose="020B0604020202020204" pitchFamily="34" charset="0"/>
              <a:ea typeface="Arial-Rounded" panose="020B0500000000000000"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4499DBF3-14AF-4142-9C5E-F94D353FC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86" y="458455"/>
            <a:ext cx="544360" cy="514407"/>
          </a:xfrm>
          <a:prstGeom prst="rect">
            <a:avLst/>
          </a:prstGeom>
        </p:spPr>
      </p:pic>
      <p:pic>
        <p:nvPicPr>
          <p:cNvPr id="9" name="Picture 8">
            <a:extLst>
              <a:ext uri="{FF2B5EF4-FFF2-40B4-BE49-F238E27FC236}">
                <a16:creationId xmlns:a16="http://schemas.microsoft.com/office/drawing/2014/main" xmlns="" id="{F12037A4-7B20-45D7-968B-DBC96329D404}"/>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12340" y="1781629"/>
            <a:ext cx="514406" cy="514406"/>
          </a:xfrm>
          <a:prstGeom prst="rect">
            <a:avLst/>
          </a:prstGeom>
        </p:spPr>
      </p:pic>
      <p:pic>
        <p:nvPicPr>
          <p:cNvPr id="11" name="Picture 10">
            <a:extLst>
              <a:ext uri="{FF2B5EF4-FFF2-40B4-BE49-F238E27FC236}">
                <a16:creationId xmlns:a16="http://schemas.microsoft.com/office/drawing/2014/main" xmlns="" id="{7DA81A5F-34C8-4067-9C7D-86189210E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018" y="3503273"/>
            <a:ext cx="510728" cy="510728"/>
          </a:xfrm>
          <a:prstGeom prst="rect">
            <a:avLst/>
          </a:prstGeom>
        </p:spPr>
      </p:pic>
      <p:pic>
        <p:nvPicPr>
          <p:cNvPr id="8" name="Picture 7">
            <a:extLst>
              <a:ext uri="{FF2B5EF4-FFF2-40B4-BE49-F238E27FC236}">
                <a16:creationId xmlns="" xmlns:a16="http://schemas.microsoft.com/office/drawing/2014/main" id="{DB9A65FF-3AF6-4BE9-98F2-AC7568B11634}"/>
              </a:ext>
            </a:extLst>
          </p:cNvPr>
          <p:cNvPicPr>
            <a:picLocks noChangeAspect="1"/>
          </p:cNvPicPr>
          <p:nvPr/>
        </p:nvPicPr>
        <p:blipFill rotWithShape="1">
          <a:blip r:embed="rId6">
            <a:clrChange>
              <a:clrFrom>
                <a:srgbClr val="FFFCFF"/>
              </a:clrFrom>
              <a:clrTo>
                <a:srgbClr val="FFFC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1772" t="2351" r="1"/>
          <a:stretch/>
        </p:blipFill>
        <p:spPr>
          <a:xfrm>
            <a:off x="21204" y="0"/>
            <a:ext cx="866692" cy="533473"/>
          </a:xfrm>
          <a:prstGeom prst="rect">
            <a:avLst/>
          </a:prstGeom>
        </p:spPr>
      </p:pic>
      <p:pic>
        <p:nvPicPr>
          <p:cNvPr id="10" name="Picture 9">
            <a:extLst>
              <a:ext uri="{FF2B5EF4-FFF2-40B4-BE49-F238E27FC236}">
                <a16:creationId xmlns:lc="http://schemas.openxmlformats.org/drawingml/2006/lockedCanvas" xmlns="" xmlns:a16="http://schemas.microsoft.com/office/drawing/2014/main" id="{DB5B124E-F704-4090-8DA7-CAF90116B189}"/>
              </a:ext>
            </a:extLst>
          </p:cNvPr>
          <p:cNvPicPr>
            <a:picLocks noChangeAspect="1"/>
          </p:cNvPicPr>
          <p:nvPr/>
        </p:nvPicPr>
        <p:blipFill rotWithShape="1">
          <a:blip r:embed="rId8">
            <a:extLst>
              <a:ext uri="{28A0092B-C50C-407E-A947-70E740481C1C}">
                <a14:useLocalDpi xmlns:a14="http://schemas.microsoft.com/office/drawing/2010/main" val="0"/>
              </a:ext>
            </a:extLst>
          </a:blip>
          <a:srcRect l="35492" t="30735" r="25077" b="36754"/>
          <a:stretch/>
        </p:blipFill>
        <p:spPr>
          <a:xfrm>
            <a:off x="512340" y="5648005"/>
            <a:ext cx="523363" cy="533237"/>
          </a:xfrm>
          <a:prstGeom prst="rect">
            <a:avLst/>
          </a:prstGeom>
        </p:spPr>
      </p:pic>
    </p:spTree>
    <p:extLst>
      <p:ext uri="{BB962C8B-B14F-4D97-AF65-F5344CB8AC3E}">
        <p14:creationId xmlns:p14="http://schemas.microsoft.com/office/powerpoint/2010/main" val="1180510257"/>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15</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xmlns="" id="{C407B140-F5C8-44FD-BAF2-10F819FDC7CF}"/>
              </a:ext>
            </a:extLst>
          </p:cNvPr>
          <p:cNvSpPr txBox="1"/>
          <p:nvPr/>
        </p:nvSpPr>
        <p:spPr>
          <a:xfrm>
            <a:off x="135172" y="164096"/>
            <a:ext cx="11821887" cy="6494085"/>
          </a:xfrm>
          <a:prstGeom prst="rect">
            <a:avLst/>
          </a:prstGeom>
          <a:noFill/>
        </p:spPr>
        <p:txBody>
          <a:bodyPr wrap="square" rtlCol="0">
            <a:spAutoFit/>
          </a:bodyPr>
          <a:lstStyle/>
          <a:p>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TỚ NHỚ CẬU</a:t>
            </a:r>
          </a:p>
          <a:p>
            <a:pPr algn="just"/>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Kiến </a:t>
            </a:r>
            <a:r>
              <a:rPr lang="vi-VN" sz="2800" kern="800" spc="-50" dirty="0">
                <a:latin typeface="Arial" panose="020B0604020202020204" pitchFamily="34" charset="0"/>
                <a:ea typeface="Arial-Rounded" panose="020B0500000000000000" pitchFamily="34" charset="0"/>
                <a:cs typeface="Arial" panose="020B0604020202020204" pitchFamily="34" charset="0"/>
              </a:rPr>
              <a:t>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algn="just"/>
            <a:r>
              <a:rPr lang="vi-VN" sz="2800" kern="800" spc="-50" dirty="0">
                <a:latin typeface="Arial" panose="020B0604020202020204" pitchFamily="34" charset="0"/>
                <a:ea typeface="Arial-Rounded" panose="020B0500000000000000" pitchFamily="34" charset="0"/>
                <a:cs typeface="Arial" panose="020B0604020202020204"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algn="just"/>
            <a:r>
              <a:rPr lang="vi-VN" sz="2800" kern="800" spc="-50" dirty="0">
                <a:latin typeface="Arial" panose="020B0604020202020204" pitchFamily="34" charset="0"/>
                <a:ea typeface="Arial-Rounded" panose="020B0500000000000000" pitchFamily="34" charset="0"/>
                <a:cs typeface="Arial" panose="020B0604020202020204" pitchFamily="34" charset="0"/>
              </a:rPr>
              <a:t>         Hôm sau, kiến ngồi bên thềm và viết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thư</a:t>
            </a:r>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en-US" sz="2800" kern="800" spc="-50" dirty="0" err="1" smtClean="0">
                <a:latin typeface="Arial" panose="020B0604020202020204" pitchFamily="34" charset="0"/>
                <a:ea typeface="Arial-Rounded" panose="020B0500000000000000" pitchFamily="34" charset="0"/>
                <a:cs typeface="Arial" panose="020B0604020202020204" pitchFamily="34" charset="0"/>
              </a:rPr>
              <a:t>cho</a:t>
            </a:r>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en-US" sz="2800" kern="800" spc="-50" dirty="0" err="1" smtClean="0">
                <a:latin typeface="Arial" panose="020B0604020202020204" pitchFamily="34" charset="0"/>
                <a:ea typeface="Arial-Rounded" panose="020B0500000000000000" pitchFamily="34" charset="0"/>
                <a:cs typeface="Arial" panose="020B0604020202020204" pitchFamily="34" charset="0"/>
              </a:rPr>
              <a:t>sóc</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 </a:t>
            </a:r>
            <a:r>
              <a:rPr lang="vi-VN" sz="2800" kern="800" spc="-50" dirty="0">
                <a:latin typeface="Arial" panose="020B0604020202020204" pitchFamily="34" charset="0"/>
                <a:ea typeface="Arial-Rounded" panose="020B0500000000000000" pitchFamily="34" charset="0"/>
                <a:cs typeface="Arial" panose="020B0604020202020204" pitchFamily="34" charset="0"/>
              </a:rPr>
              <a:t>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algn="just"/>
            <a:r>
              <a:rPr lang="vi-VN" sz="2800" kern="800" spc="-50" dirty="0">
                <a:latin typeface="Arial" panose="020B0604020202020204" pitchFamily="34" charset="0"/>
                <a:ea typeface="Arial-Rounded" panose="020B0500000000000000" pitchFamily="34" charset="0"/>
                <a:cs typeface="Arial" panose="020B0604020202020204" pitchFamily="34" charset="0"/>
              </a:rPr>
              <a:t>         Không lâu sau, sóc nhận được một lá thư do kiến gửi đến. Thư viết: “Sóc ơi, tớ cũng nhớ cậu</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a:t>
            </a:r>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(Theo </a:t>
            </a:r>
            <a:r>
              <a:rPr lang="vi-VN" sz="2800" kern="800" spc="-50" dirty="0">
                <a:latin typeface="Arial" panose="020B0604020202020204" pitchFamily="34" charset="0"/>
                <a:ea typeface="Arial-Rounded" panose="020B0500000000000000" pitchFamily="34" charset="0"/>
                <a:cs typeface="Arial" panose="020B0604020202020204" pitchFamily="34" charset="0"/>
              </a:rPr>
              <a:t>Tun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Te-le-g</a:t>
            </a:r>
            <a:r>
              <a:rPr lang="en-US" sz="2800" kern="800" spc="-50" dirty="0">
                <a:latin typeface="Arial" panose="020B0604020202020204" pitchFamily="34" charset="0"/>
                <a:ea typeface="Arial-Rounded" panose="020B0500000000000000" pitchFamily="34" charset="0"/>
                <a:cs typeface="Arial" panose="020B0604020202020204" pitchFamily="34" charset="0"/>
              </a:rPr>
              <a:t>ơ</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n</a:t>
            </a:r>
            <a:r>
              <a:rPr lang="vi-VN" sz="2800" kern="800" spc="-50" dirty="0">
                <a:latin typeface="Arial" panose="020B0604020202020204" pitchFamily="34" charset="0"/>
                <a:ea typeface="Arial-Rounded" panose="020B0500000000000000" pitchFamily="34" charset="0"/>
                <a:cs typeface="Arial" panose="020B0604020202020204" pitchFamily="34" charset="0"/>
              </a:rPr>
              <a:t>)</a:t>
            </a:r>
            <a:endParaRPr lang="en-US" sz="2800" kern="800" spc="-50" dirty="0">
              <a:latin typeface="Arial" panose="020B0604020202020204" pitchFamily="34" charset="0"/>
              <a:ea typeface="Arial-Rounded" panose="020B0500000000000000" pitchFamily="34" charset="0"/>
              <a:cs typeface="Arial" panose="020B0604020202020204" pitchFamily="34" charset="0"/>
            </a:endParaRPr>
          </a:p>
        </p:txBody>
      </p:sp>
      <p:pic>
        <p:nvPicPr>
          <p:cNvPr id="8" name="Picture 7">
            <a:extLst>
              <a:ext uri="{FF2B5EF4-FFF2-40B4-BE49-F238E27FC236}">
                <a16:creationId xmlns="" xmlns:a16="http://schemas.microsoft.com/office/drawing/2014/main" id="{DB9A65FF-3AF6-4BE9-98F2-AC7568B11634}"/>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1" y="0"/>
            <a:ext cx="967409" cy="609600"/>
          </a:xfrm>
          <a:prstGeom prst="rect">
            <a:avLst/>
          </a:prstGeom>
        </p:spPr>
      </p:pic>
    </p:spTree>
    <p:extLst>
      <p:ext uri="{BB962C8B-B14F-4D97-AF65-F5344CB8AC3E}">
        <p14:creationId xmlns:p14="http://schemas.microsoft.com/office/powerpoint/2010/main" val="2703050922"/>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16</a:t>
            </a:fld>
            <a:endParaRPr lang="en-US" dirty="0">
              <a:solidFill>
                <a:prstClr val="black">
                  <a:tint val="75000"/>
                </a:prstClr>
              </a:solidFill>
            </a:endParaRPr>
          </a:p>
        </p:txBody>
      </p:sp>
      <p:sp>
        <p:nvSpPr>
          <p:cNvPr id="3" name="TextBox 2"/>
          <p:cNvSpPr txBox="1"/>
          <p:nvPr/>
        </p:nvSpPr>
        <p:spPr>
          <a:xfrm>
            <a:off x="0" y="235677"/>
            <a:ext cx="11178210" cy="1938992"/>
          </a:xfrm>
          <a:prstGeom prst="rect">
            <a:avLst/>
          </a:prstGeom>
          <a:noFill/>
        </p:spPr>
        <p:txBody>
          <a:bodyPr wrap="square" rtlCol="0">
            <a:spAutoFit/>
          </a:bodyPr>
          <a:lstStyle/>
          <a:p>
            <a:r>
              <a:rPr lang="en-US" sz="4000" b="1" dirty="0" err="1" smtClean="0">
                <a:latin typeface="HP001 4 hàng" panose="020B0603050302020204" pitchFamily="34" charset="0"/>
              </a:rPr>
              <a:t>Thứ</a:t>
            </a:r>
            <a:r>
              <a:rPr lang="en-US" sz="4000" b="1" dirty="0" smtClean="0">
                <a:latin typeface="HP001 4 hàng" panose="020B0603050302020204" pitchFamily="34" charset="0"/>
              </a:rPr>
              <a:t> </a:t>
            </a:r>
            <a:r>
              <a:rPr lang="en-US" sz="4000" b="1" dirty="0" err="1" smtClean="0">
                <a:latin typeface="HP001 4 hàng" panose="020B0603050302020204" pitchFamily="34" charset="0"/>
              </a:rPr>
              <a:t>bảy</a:t>
            </a:r>
            <a:r>
              <a:rPr lang="en-US" sz="4000" b="1" dirty="0" smtClean="0">
                <a:latin typeface="HP001 4 hàng" panose="020B0603050302020204" pitchFamily="34" charset="0"/>
              </a:rPr>
              <a:t> </a:t>
            </a:r>
            <a:r>
              <a:rPr lang="en-US" sz="4000" b="1" dirty="0" err="1" smtClean="0">
                <a:latin typeface="HP001 4 hàng" panose="020B0603050302020204" pitchFamily="34" charset="0"/>
              </a:rPr>
              <a:t>ngày</a:t>
            </a:r>
            <a:r>
              <a:rPr lang="en-US" sz="4000" b="1" dirty="0" smtClean="0">
                <a:latin typeface="HP001 4 hàng" panose="020B0603050302020204" pitchFamily="34" charset="0"/>
              </a:rPr>
              <a:t> 18 </a:t>
            </a:r>
            <a:r>
              <a:rPr lang="en-US" sz="4000" b="1" dirty="0" err="1" smtClean="0">
                <a:latin typeface="HP001 4 hàng" panose="020B0603050302020204" pitchFamily="34" charset="0"/>
              </a:rPr>
              <a:t>tháng</a:t>
            </a:r>
            <a:r>
              <a:rPr lang="en-US" sz="4000" b="1" dirty="0" smtClean="0">
                <a:latin typeface="HP001 4 hàng" panose="020B0603050302020204" pitchFamily="34" charset="0"/>
              </a:rPr>
              <a:t> 12 </a:t>
            </a:r>
            <a:r>
              <a:rPr lang="en-US" sz="4000" b="1" dirty="0" err="1" smtClean="0">
                <a:latin typeface="HP001 4 hàng" panose="020B0603050302020204" pitchFamily="34" charset="0"/>
              </a:rPr>
              <a:t>năm</a:t>
            </a:r>
            <a:r>
              <a:rPr lang="en-US" sz="4000" b="1" dirty="0" smtClean="0">
                <a:latin typeface="HP001 4 hàng" panose="020B0603050302020204" pitchFamily="34" charset="0"/>
              </a:rPr>
              <a:t> 2021</a:t>
            </a:r>
          </a:p>
          <a:p>
            <a:r>
              <a:rPr lang="en-US" sz="4000" b="1" u="sng" dirty="0" err="1" smtClean="0">
                <a:latin typeface="HP001 4 hàng" panose="020B0603050302020204" pitchFamily="34" charset="0"/>
              </a:rPr>
              <a:t>Tiếng</a:t>
            </a:r>
            <a:r>
              <a:rPr lang="en-US" sz="4000" b="1" u="sng" dirty="0" smtClean="0">
                <a:latin typeface="HP001 4 hàng" panose="020B0603050302020204" pitchFamily="34" charset="0"/>
              </a:rPr>
              <a:t> </a:t>
            </a:r>
            <a:r>
              <a:rPr lang="en-US" sz="4000" b="1" u="sng" dirty="0" err="1" smtClean="0">
                <a:latin typeface="HP001 4 hàng" panose="020B0603050302020204" pitchFamily="34" charset="0"/>
              </a:rPr>
              <a:t>Việt</a:t>
            </a:r>
            <a:endParaRPr lang="en-US" sz="4000" b="1" u="sng" dirty="0" smtClean="0">
              <a:latin typeface="HP001 4 hàng" panose="020B0603050302020204" pitchFamily="34" charset="0"/>
            </a:endParaRPr>
          </a:p>
          <a:p>
            <a:r>
              <a:rPr lang="en-US" sz="4000" b="1" u="sng" dirty="0" err="1" smtClean="0">
                <a:latin typeface="HP001 4 hàng" panose="020B0603050302020204" pitchFamily="34" charset="0"/>
              </a:rPr>
              <a:t>Bài</a:t>
            </a:r>
            <a:r>
              <a:rPr lang="en-US" sz="4000" b="1" u="sng" dirty="0" smtClean="0">
                <a:latin typeface="HP001 4 hàng" panose="020B0603050302020204" pitchFamily="34" charset="0"/>
              </a:rPr>
              <a:t> 18</a:t>
            </a:r>
            <a:r>
              <a:rPr lang="en-US" sz="4000" b="1" dirty="0" smtClean="0">
                <a:latin typeface="HP001 4 hàng" panose="020B0603050302020204" pitchFamily="34" charset="0"/>
              </a:rPr>
              <a:t>: </a:t>
            </a:r>
            <a:r>
              <a:rPr lang="en-US" sz="4000" b="1" dirty="0" err="1" smtClean="0">
                <a:latin typeface="HP001 4 hàng" panose="020B0603050302020204" pitchFamily="34" charset="0"/>
              </a:rPr>
              <a:t>Đọc</a:t>
            </a:r>
            <a:r>
              <a:rPr lang="en-US" sz="4000" b="1" dirty="0" smtClean="0">
                <a:latin typeface="HP001 4 hàng" panose="020B0603050302020204" pitchFamily="34" charset="0"/>
              </a:rPr>
              <a:t>: </a:t>
            </a:r>
            <a:r>
              <a:rPr lang="en-US" sz="4000" b="1" dirty="0" err="1" smtClean="0">
                <a:solidFill>
                  <a:srgbClr val="FF0000"/>
                </a:solidFill>
                <a:latin typeface="HP001 4 hàng" panose="020B0603050302020204" pitchFamily="34" charset="0"/>
              </a:rPr>
              <a:t>Tớ</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nhớ</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cậu</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Tiết</a:t>
            </a:r>
            <a:r>
              <a:rPr lang="en-US" sz="4000" b="1" dirty="0" smtClean="0">
                <a:solidFill>
                  <a:srgbClr val="FF0000"/>
                </a:solidFill>
                <a:latin typeface="HP001 4 hàng" panose="020B0603050302020204" pitchFamily="34" charset="0"/>
              </a:rPr>
              <a:t> 1)</a:t>
            </a:r>
            <a:endParaRPr lang="en-US" sz="4000" b="1" dirty="0">
              <a:latin typeface="HP001 4 hàng" panose="020B0603050302020204" pitchFamily="34" charset="0"/>
            </a:endParaRPr>
          </a:p>
        </p:txBody>
      </p:sp>
      <p:sp>
        <p:nvSpPr>
          <p:cNvPr id="12" name="Text Box 3"/>
          <p:cNvSpPr txBox="1">
            <a:spLocks noChangeArrowheads="1"/>
          </p:cNvSpPr>
          <p:nvPr/>
        </p:nvSpPr>
        <p:spPr bwMode="auto">
          <a:xfrm>
            <a:off x="1504116" y="2888972"/>
            <a:ext cx="27432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a:t>
            </a:r>
            <a:r>
              <a:rPr lang="en-US" sz="3200" b="1" dirty="0" err="1" smtClean="0">
                <a:latin typeface="+mn-lt"/>
                <a:cs typeface="Times New Roman" pitchFamily="18" charset="0"/>
              </a:rPr>
              <a:t>kiến</a:t>
            </a:r>
            <a:endParaRPr lang="en-US" sz="3200" b="1" dirty="0">
              <a:latin typeface="+mn-lt"/>
              <a:cs typeface="Times New Roman" pitchFamily="18" charset="0"/>
            </a:endParaRPr>
          </a:p>
        </p:txBody>
      </p:sp>
      <p:sp>
        <p:nvSpPr>
          <p:cNvPr id="13" name="Text Box 3"/>
          <p:cNvSpPr txBox="1">
            <a:spLocks noChangeArrowheads="1"/>
          </p:cNvSpPr>
          <p:nvPr/>
        </p:nvSpPr>
        <p:spPr bwMode="auto">
          <a:xfrm>
            <a:off x="1752600" y="2224319"/>
            <a:ext cx="2590800" cy="584775"/>
          </a:xfrm>
          <a:prstGeom prst="rect">
            <a:avLst/>
          </a:prstGeom>
          <a:noFill/>
          <a:ln w="9525">
            <a:noFill/>
            <a:miter lim="800000"/>
            <a:headEnd/>
            <a:tailEnd/>
          </a:ln>
        </p:spPr>
        <p:txBody>
          <a:bodyPr>
            <a:spAutoFit/>
          </a:bodyPr>
          <a:lstStyle/>
          <a:p>
            <a:pPr>
              <a:defRPr/>
            </a:pPr>
            <a:r>
              <a:rPr lang="en-US" sz="3200" b="1" u="sng" dirty="0" err="1">
                <a:latin typeface="+mn-lt"/>
                <a:cs typeface="Times New Roman" pitchFamily="18" charset="0"/>
              </a:rPr>
              <a:t>Luyện</a:t>
            </a:r>
            <a:r>
              <a:rPr lang="en-US" sz="3200" b="1" u="sng" dirty="0">
                <a:latin typeface="+mn-lt"/>
                <a:cs typeface="Times New Roman" pitchFamily="18" charset="0"/>
              </a:rPr>
              <a:t> </a:t>
            </a:r>
            <a:r>
              <a:rPr lang="en-US" sz="3200" b="1" u="sng" dirty="0" err="1">
                <a:latin typeface="+mn-lt"/>
                <a:cs typeface="Times New Roman" pitchFamily="18" charset="0"/>
              </a:rPr>
              <a:t>đọc</a:t>
            </a:r>
            <a:r>
              <a:rPr lang="en-US" sz="3200" b="1" u="sng" dirty="0">
                <a:latin typeface="+mn-lt"/>
                <a:cs typeface="Times New Roman" pitchFamily="18" charset="0"/>
              </a:rPr>
              <a:t> </a:t>
            </a:r>
          </a:p>
        </p:txBody>
      </p:sp>
      <p:sp>
        <p:nvSpPr>
          <p:cNvPr id="14" name="Text Box 3"/>
          <p:cNvSpPr txBox="1">
            <a:spLocks noChangeArrowheads="1"/>
          </p:cNvSpPr>
          <p:nvPr/>
        </p:nvSpPr>
        <p:spPr bwMode="auto">
          <a:xfrm>
            <a:off x="7752176" y="2176140"/>
            <a:ext cx="2590800" cy="584775"/>
          </a:xfrm>
          <a:prstGeom prst="rect">
            <a:avLst/>
          </a:prstGeom>
          <a:noFill/>
          <a:ln w="9525">
            <a:noFill/>
            <a:miter lim="800000"/>
            <a:headEnd/>
            <a:tailEnd/>
          </a:ln>
        </p:spPr>
        <p:txBody>
          <a:bodyPr>
            <a:spAutoFit/>
          </a:bodyPr>
          <a:lstStyle/>
          <a:p>
            <a:pPr>
              <a:defRPr/>
            </a:pPr>
            <a:r>
              <a:rPr lang="en-US" sz="3200" b="1" u="sng" dirty="0" err="1">
                <a:latin typeface="+mn-lt"/>
                <a:cs typeface="Times New Roman" pitchFamily="18" charset="0"/>
              </a:rPr>
              <a:t>Tìm</a:t>
            </a:r>
            <a:r>
              <a:rPr lang="en-US" sz="3200" b="1" u="sng" dirty="0">
                <a:latin typeface="+mn-lt"/>
                <a:cs typeface="Times New Roman" pitchFamily="18" charset="0"/>
              </a:rPr>
              <a:t> </a:t>
            </a:r>
            <a:r>
              <a:rPr lang="en-US" sz="3200" b="1" u="sng" dirty="0" err="1">
                <a:latin typeface="+mn-lt"/>
                <a:cs typeface="Times New Roman" pitchFamily="18" charset="0"/>
              </a:rPr>
              <a:t>hiểu</a:t>
            </a:r>
            <a:r>
              <a:rPr lang="en-US" sz="3200" b="1" u="sng" dirty="0">
                <a:latin typeface="+mn-lt"/>
                <a:cs typeface="Times New Roman" pitchFamily="18" charset="0"/>
              </a:rPr>
              <a:t> </a:t>
            </a:r>
            <a:r>
              <a:rPr lang="en-US" sz="3200" b="1" u="sng" dirty="0" err="1">
                <a:latin typeface="+mn-lt"/>
                <a:cs typeface="Times New Roman" pitchFamily="18" charset="0"/>
              </a:rPr>
              <a:t>bài</a:t>
            </a:r>
            <a:r>
              <a:rPr lang="en-US" sz="3200" b="1" u="sng" dirty="0">
                <a:latin typeface="+mn-lt"/>
                <a:cs typeface="Times New Roman" pitchFamily="18" charset="0"/>
              </a:rPr>
              <a:t> </a:t>
            </a:r>
          </a:p>
        </p:txBody>
      </p:sp>
      <p:sp>
        <p:nvSpPr>
          <p:cNvPr id="15" name="Line 7"/>
          <p:cNvSpPr>
            <a:spLocks noChangeShapeType="1"/>
          </p:cNvSpPr>
          <p:nvPr/>
        </p:nvSpPr>
        <p:spPr bwMode="auto">
          <a:xfrm>
            <a:off x="4661107" y="2574186"/>
            <a:ext cx="274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p>
        </p:txBody>
      </p:sp>
      <p:sp>
        <p:nvSpPr>
          <p:cNvPr id="16" name="Line 10"/>
          <p:cNvSpPr>
            <a:spLocks noChangeShapeType="1"/>
          </p:cNvSpPr>
          <p:nvPr/>
        </p:nvSpPr>
        <p:spPr bwMode="auto">
          <a:xfrm>
            <a:off x="5986669" y="2574186"/>
            <a:ext cx="0" cy="274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p>
        </p:txBody>
      </p:sp>
      <p:sp>
        <p:nvSpPr>
          <p:cNvPr id="19" name="Text Box 3"/>
          <p:cNvSpPr txBox="1">
            <a:spLocks noChangeArrowheads="1"/>
          </p:cNvSpPr>
          <p:nvPr/>
        </p:nvSpPr>
        <p:spPr bwMode="auto">
          <a:xfrm>
            <a:off x="1441176" y="3498572"/>
            <a:ext cx="25908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 </a:t>
            </a:r>
            <a:r>
              <a:rPr lang="en-US" sz="3200" b="1" dirty="0" err="1" smtClean="0">
                <a:cs typeface="Times New Roman" pitchFamily="18" charset="0"/>
              </a:rPr>
              <a:t>sóc</a:t>
            </a:r>
            <a:r>
              <a:rPr lang="en-US" sz="3200" b="1" dirty="0" smtClean="0">
                <a:latin typeface="+mn-lt"/>
                <a:cs typeface="Times New Roman" pitchFamily="18" charset="0"/>
              </a:rPr>
              <a:t> </a:t>
            </a:r>
            <a:endParaRPr lang="en-US" sz="3200" b="1" dirty="0">
              <a:latin typeface="+mn-lt"/>
              <a:cs typeface="Times New Roman" pitchFamily="18" charset="0"/>
            </a:endParaRPr>
          </a:p>
        </p:txBody>
      </p:sp>
      <p:sp>
        <p:nvSpPr>
          <p:cNvPr id="23" name="Text Box 3"/>
          <p:cNvSpPr txBox="1">
            <a:spLocks noChangeArrowheads="1"/>
          </p:cNvSpPr>
          <p:nvPr/>
        </p:nvSpPr>
        <p:spPr bwMode="auto">
          <a:xfrm>
            <a:off x="1507259" y="2877707"/>
            <a:ext cx="27432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a:t>
            </a:r>
            <a:r>
              <a:rPr lang="en-US" sz="3200" b="1" dirty="0" err="1" smtClean="0">
                <a:latin typeface="+mn-lt"/>
                <a:cs typeface="Times New Roman" pitchFamily="18" charset="0"/>
              </a:rPr>
              <a:t>k</a:t>
            </a:r>
            <a:r>
              <a:rPr lang="en-US" sz="3200" b="1" dirty="0" err="1" smtClean="0">
                <a:solidFill>
                  <a:srgbClr val="FF0000"/>
                </a:solidFill>
                <a:latin typeface="+mn-lt"/>
                <a:cs typeface="Times New Roman" pitchFamily="18" charset="0"/>
              </a:rPr>
              <a:t>iến</a:t>
            </a:r>
            <a:endParaRPr lang="en-US" sz="3200" b="1" dirty="0">
              <a:solidFill>
                <a:srgbClr val="FF0000"/>
              </a:solidFill>
              <a:latin typeface="+mn-lt"/>
              <a:cs typeface="Times New Roman" pitchFamily="18" charset="0"/>
            </a:endParaRPr>
          </a:p>
        </p:txBody>
      </p:sp>
      <p:sp>
        <p:nvSpPr>
          <p:cNvPr id="24" name="Text Box 3"/>
          <p:cNvSpPr txBox="1">
            <a:spLocks noChangeArrowheads="1"/>
          </p:cNvSpPr>
          <p:nvPr/>
        </p:nvSpPr>
        <p:spPr bwMode="auto">
          <a:xfrm>
            <a:off x="1437688" y="3497203"/>
            <a:ext cx="25908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 </a:t>
            </a:r>
            <a:r>
              <a:rPr lang="en-US" sz="3200" b="1" dirty="0" err="1" smtClean="0">
                <a:solidFill>
                  <a:srgbClr val="FF0000"/>
                </a:solidFill>
                <a:cs typeface="Times New Roman" pitchFamily="18" charset="0"/>
              </a:rPr>
              <a:t>s</a:t>
            </a:r>
            <a:r>
              <a:rPr lang="en-US" sz="3200" b="1" dirty="0" err="1" smtClean="0">
                <a:cs typeface="Times New Roman" pitchFamily="18" charset="0"/>
              </a:rPr>
              <a:t>óc</a:t>
            </a:r>
            <a:r>
              <a:rPr lang="en-US" sz="3200" b="1" dirty="0" smtClean="0">
                <a:latin typeface="+mn-lt"/>
                <a:cs typeface="Times New Roman" pitchFamily="18" charset="0"/>
              </a:rPr>
              <a:t> </a:t>
            </a:r>
            <a:endParaRPr lang="en-US" sz="3200" b="1" dirty="0">
              <a:latin typeface="+mn-lt"/>
              <a:cs typeface="Times New Roman" pitchFamily="18" charset="0"/>
            </a:endParaRPr>
          </a:p>
        </p:txBody>
      </p:sp>
      <p:sp>
        <p:nvSpPr>
          <p:cNvPr id="25" name="Text Box 3"/>
          <p:cNvSpPr txBox="1">
            <a:spLocks noChangeArrowheads="1"/>
          </p:cNvSpPr>
          <p:nvPr/>
        </p:nvSpPr>
        <p:spPr bwMode="auto">
          <a:xfrm>
            <a:off x="1517376" y="4084977"/>
            <a:ext cx="22860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a:t>
            </a:r>
            <a:r>
              <a:rPr lang="en-US" sz="3200" b="1" dirty="0" err="1" smtClean="0">
                <a:cs typeface="Times New Roman" pitchFamily="18" charset="0"/>
              </a:rPr>
              <a:t>nắn</a:t>
            </a:r>
            <a:r>
              <a:rPr lang="en-US" sz="3200" b="1" dirty="0" smtClean="0">
                <a:cs typeface="Times New Roman" pitchFamily="18" charset="0"/>
              </a:rPr>
              <a:t> </a:t>
            </a:r>
            <a:r>
              <a:rPr lang="en-US" sz="3200" b="1" dirty="0" err="1" smtClean="0">
                <a:cs typeface="Times New Roman" pitchFamily="18" charset="0"/>
              </a:rPr>
              <a:t>nót</a:t>
            </a:r>
            <a:r>
              <a:rPr lang="en-US" sz="3200" b="1" dirty="0" smtClean="0">
                <a:latin typeface="+mn-lt"/>
                <a:cs typeface="Times New Roman" pitchFamily="18" charset="0"/>
              </a:rPr>
              <a:t> </a:t>
            </a:r>
            <a:endParaRPr lang="en-US" sz="3200" b="1" dirty="0">
              <a:latin typeface="+mn-lt"/>
              <a:cs typeface="Times New Roman" pitchFamily="18" charset="0"/>
            </a:endParaRPr>
          </a:p>
        </p:txBody>
      </p:sp>
      <p:sp>
        <p:nvSpPr>
          <p:cNvPr id="26" name="Text Box 3"/>
          <p:cNvSpPr txBox="1">
            <a:spLocks noChangeArrowheads="1"/>
          </p:cNvSpPr>
          <p:nvPr/>
        </p:nvSpPr>
        <p:spPr bwMode="auto">
          <a:xfrm>
            <a:off x="1441176" y="4770777"/>
            <a:ext cx="2590800" cy="584775"/>
          </a:xfrm>
          <a:prstGeom prst="rect">
            <a:avLst/>
          </a:prstGeom>
          <a:noFill/>
          <a:ln w="9525">
            <a:noFill/>
            <a:miter lim="800000"/>
            <a:headEnd/>
            <a:tailEnd/>
          </a:ln>
        </p:spPr>
        <p:txBody>
          <a:bodyPr>
            <a:spAutoFit/>
          </a:bodyPr>
          <a:lstStyle/>
          <a:p>
            <a:pPr>
              <a:defRPr/>
            </a:pPr>
            <a:r>
              <a:rPr lang="en-US" sz="3200" dirty="0">
                <a:latin typeface="Times New Roman" pitchFamily="18" charset="0"/>
                <a:cs typeface="Times New Roman" pitchFamily="18" charset="0"/>
              </a:rPr>
              <a:t> </a:t>
            </a:r>
            <a:r>
              <a:rPr lang="en-US" sz="3200" b="1" dirty="0">
                <a:cs typeface="Times New Roman" pitchFamily="18" charset="0"/>
              </a:rPr>
              <a:t>- </a:t>
            </a:r>
            <a:r>
              <a:rPr lang="en-US" sz="3200" b="1" dirty="0" err="1" smtClean="0">
                <a:cs typeface="Times New Roman" pitchFamily="18" charset="0"/>
              </a:rPr>
              <a:t>cặm</a:t>
            </a:r>
            <a:r>
              <a:rPr lang="en-US" sz="3200" b="1" dirty="0" smtClean="0">
                <a:cs typeface="Times New Roman" pitchFamily="18" charset="0"/>
              </a:rPr>
              <a:t> </a:t>
            </a:r>
            <a:r>
              <a:rPr lang="en-US" sz="3200" b="1" dirty="0" err="1" smtClean="0">
                <a:cs typeface="Times New Roman" pitchFamily="18" charset="0"/>
              </a:rPr>
              <a:t>cụi</a:t>
            </a:r>
            <a:r>
              <a:rPr lang="en-US" sz="3200" b="1" dirty="0" smtClean="0">
                <a:cs typeface="Times New Roman" pitchFamily="18" charset="0"/>
              </a:rPr>
              <a:t> </a:t>
            </a:r>
            <a:endParaRPr lang="en-US" sz="3200" b="1" dirty="0">
              <a:cs typeface="Times New Roman" pitchFamily="18" charset="0"/>
            </a:endParaRPr>
          </a:p>
        </p:txBody>
      </p:sp>
      <p:sp>
        <p:nvSpPr>
          <p:cNvPr id="27" name="Text Box 3"/>
          <p:cNvSpPr txBox="1">
            <a:spLocks noChangeArrowheads="1"/>
          </p:cNvSpPr>
          <p:nvPr/>
        </p:nvSpPr>
        <p:spPr bwMode="auto">
          <a:xfrm>
            <a:off x="1517376" y="4083295"/>
            <a:ext cx="22860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a:t>
            </a:r>
            <a:r>
              <a:rPr lang="en-US" sz="3200" b="1" dirty="0" err="1" smtClean="0">
                <a:cs typeface="Times New Roman" pitchFamily="18" charset="0"/>
              </a:rPr>
              <a:t>n</a:t>
            </a:r>
            <a:r>
              <a:rPr lang="en-US" sz="3200" b="1" dirty="0" err="1" smtClean="0">
                <a:solidFill>
                  <a:srgbClr val="FF0000"/>
                </a:solidFill>
                <a:cs typeface="Times New Roman" pitchFamily="18" charset="0"/>
              </a:rPr>
              <a:t>ắn</a:t>
            </a:r>
            <a:r>
              <a:rPr lang="en-US" sz="3200" b="1" dirty="0" smtClean="0">
                <a:cs typeface="Times New Roman" pitchFamily="18" charset="0"/>
              </a:rPr>
              <a:t> </a:t>
            </a:r>
            <a:r>
              <a:rPr lang="en-US" sz="3200" b="1" dirty="0" err="1" smtClean="0">
                <a:cs typeface="Times New Roman" pitchFamily="18" charset="0"/>
              </a:rPr>
              <a:t>n</a:t>
            </a:r>
            <a:r>
              <a:rPr lang="en-US" sz="3200" b="1" dirty="0" err="1" smtClean="0">
                <a:solidFill>
                  <a:srgbClr val="FF0000"/>
                </a:solidFill>
                <a:cs typeface="Times New Roman" pitchFamily="18" charset="0"/>
              </a:rPr>
              <a:t>ót</a:t>
            </a:r>
            <a:r>
              <a:rPr lang="en-US" sz="3200" b="1" dirty="0" smtClean="0">
                <a:latin typeface="+mn-lt"/>
                <a:cs typeface="Times New Roman" pitchFamily="18" charset="0"/>
              </a:rPr>
              <a:t> </a:t>
            </a:r>
            <a:endParaRPr lang="en-US" sz="3200" b="1" dirty="0">
              <a:latin typeface="+mn-lt"/>
              <a:cs typeface="Times New Roman" pitchFamily="18" charset="0"/>
            </a:endParaRPr>
          </a:p>
        </p:txBody>
      </p:sp>
      <p:sp>
        <p:nvSpPr>
          <p:cNvPr id="28" name="Text Box 3"/>
          <p:cNvSpPr txBox="1">
            <a:spLocks noChangeArrowheads="1"/>
          </p:cNvSpPr>
          <p:nvPr/>
        </p:nvSpPr>
        <p:spPr bwMode="auto">
          <a:xfrm>
            <a:off x="1437688" y="4769095"/>
            <a:ext cx="2590800" cy="584775"/>
          </a:xfrm>
          <a:prstGeom prst="rect">
            <a:avLst/>
          </a:prstGeom>
          <a:noFill/>
          <a:ln w="9525">
            <a:noFill/>
            <a:miter lim="800000"/>
            <a:headEnd/>
            <a:tailEnd/>
          </a:ln>
        </p:spPr>
        <p:txBody>
          <a:bodyPr>
            <a:spAutoFit/>
          </a:bodyPr>
          <a:lstStyle/>
          <a:p>
            <a:pPr>
              <a:defRPr/>
            </a:pPr>
            <a:r>
              <a:rPr lang="en-US" sz="3200" dirty="0">
                <a:latin typeface="Times New Roman" pitchFamily="18" charset="0"/>
                <a:cs typeface="Times New Roman" pitchFamily="18" charset="0"/>
              </a:rPr>
              <a:t> </a:t>
            </a:r>
            <a:r>
              <a:rPr lang="en-US" sz="3200" b="1" dirty="0">
                <a:cs typeface="Times New Roman" pitchFamily="18" charset="0"/>
              </a:rPr>
              <a:t>- </a:t>
            </a:r>
            <a:r>
              <a:rPr lang="en-US" sz="3200" b="1" dirty="0" err="1" smtClean="0">
                <a:cs typeface="Times New Roman" pitchFamily="18" charset="0"/>
              </a:rPr>
              <a:t>c</a:t>
            </a:r>
            <a:r>
              <a:rPr lang="en-US" sz="3200" b="1" dirty="0" err="1" smtClean="0">
                <a:solidFill>
                  <a:srgbClr val="FF0000"/>
                </a:solidFill>
                <a:cs typeface="Times New Roman" pitchFamily="18" charset="0"/>
              </a:rPr>
              <a:t>ặm</a:t>
            </a:r>
            <a:r>
              <a:rPr lang="en-US" sz="3200" b="1" dirty="0" smtClean="0">
                <a:cs typeface="Times New Roman" pitchFamily="18" charset="0"/>
              </a:rPr>
              <a:t> </a:t>
            </a:r>
            <a:r>
              <a:rPr lang="en-US" sz="3200" b="1" dirty="0" err="1" smtClean="0">
                <a:cs typeface="Times New Roman" pitchFamily="18" charset="0"/>
              </a:rPr>
              <a:t>c</a:t>
            </a:r>
            <a:r>
              <a:rPr lang="en-US" sz="3200" b="1" dirty="0" err="1" smtClean="0">
                <a:solidFill>
                  <a:srgbClr val="FF0000"/>
                </a:solidFill>
                <a:cs typeface="Times New Roman" pitchFamily="18" charset="0"/>
              </a:rPr>
              <a:t>ụi</a:t>
            </a:r>
            <a:r>
              <a:rPr lang="en-US" sz="3200" b="1" dirty="0" smtClean="0">
                <a:cs typeface="Times New Roman" pitchFamily="18" charset="0"/>
              </a:rPr>
              <a:t> </a:t>
            </a:r>
            <a:endParaRPr lang="en-US" sz="3200" b="1" dirty="0">
              <a:cs typeface="Times New Roman" pitchFamily="18" charset="0"/>
            </a:endParaRPr>
          </a:p>
        </p:txBody>
      </p:sp>
      <p:sp>
        <p:nvSpPr>
          <p:cNvPr id="17" name="Rectangle 16">
            <a:extLst>
              <a:ext uri="{FF2B5EF4-FFF2-40B4-BE49-F238E27FC236}">
                <a16:creationId xmlns:a16="http://schemas.microsoft.com/office/drawing/2014/main" xmlns="" id="{98C573E4-C5F3-4BE8-9146-A9E5709375E8}"/>
              </a:ext>
            </a:extLst>
          </p:cNvPr>
          <p:cNvSpPr/>
          <p:nvPr/>
        </p:nvSpPr>
        <p:spPr>
          <a:xfrm>
            <a:off x="384313" y="5351504"/>
            <a:ext cx="11489635" cy="830997"/>
          </a:xfrm>
          <a:prstGeom prst="rect">
            <a:avLst/>
          </a:prstGeom>
        </p:spPr>
        <p:txBody>
          <a:bodyPr wrap="square">
            <a:spAutoFit/>
          </a:bodyPr>
          <a:lstStyle/>
          <a:p>
            <a:pPr marL="266700" algn="just">
              <a:lnSpc>
                <a:spcPct val="150000"/>
              </a:lnSpc>
            </a:pPr>
            <a:r>
              <a:rPr lang="vi-VN" sz="3200" dirty="0">
                <a:ea typeface="Arial-Rounded" panose="020B0500000000000000" pitchFamily="34" charset="0"/>
                <a:cs typeface="Arial-Rounded" panose="020B0500000000000000" pitchFamily="34" charset="0"/>
              </a:rPr>
              <a:t>Kiến không biết làm sao cho sóc biết mình rất nhớ bạn.</a:t>
            </a:r>
          </a:p>
        </p:txBody>
      </p:sp>
      <p:sp>
        <p:nvSpPr>
          <p:cNvPr id="18" name="Rectangle 24"/>
          <p:cNvSpPr>
            <a:spLocks noChangeArrowheads="1"/>
          </p:cNvSpPr>
          <p:nvPr/>
        </p:nvSpPr>
        <p:spPr bwMode="auto">
          <a:xfrm>
            <a:off x="4995321" y="5509975"/>
            <a:ext cx="3959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FF0000"/>
                </a:solidFill>
              </a:rPr>
              <a:t>/</a:t>
            </a:r>
            <a:endParaRPr lang="en-US" altLang="en-US" sz="4000" b="1" dirty="0">
              <a:solidFill>
                <a:srgbClr val="FF0000"/>
              </a:solidFill>
            </a:endParaRPr>
          </a:p>
        </p:txBody>
      </p:sp>
      <p:sp>
        <p:nvSpPr>
          <p:cNvPr id="21" name="Rectangle 31"/>
          <p:cNvSpPr>
            <a:spLocks noChangeArrowheads="1"/>
          </p:cNvSpPr>
          <p:nvPr/>
        </p:nvSpPr>
        <p:spPr bwMode="auto">
          <a:xfrm>
            <a:off x="10585174" y="5573705"/>
            <a:ext cx="5930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FF0000"/>
                </a:solidFill>
              </a:rPr>
              <a:t>//</a:t>
            </a:r>
            <a:endParaRPr lang="en-US" altLang="en-US" sz="4000" b="1" dirty="0">
              <a:solidFill>
                <a:srgbClr val="FF0000"/>
              </a:solidFill>
            </a:endParaRPr>
          </a:p>
        </p:txBody>
      </p:sp>
      <p:sp>
        <p:nvSpPr>
          <p:cNvPr id="22" name="Rectangle 24"/>
          <p:cNvSpPr>
            <a:spLocks noChangeArrowheads="1"/>
          </p:cNvSpPr>
          <p:nvPr/>
        </p:nvSpPr>
        <p:spPr bwMode="auto">
          <a:xfrm>
            <a:off x="7275097" y="5464449"/>
            <a:ext cx="3959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FF0000"/>
                </a:solidFill>
              </a:rPr>
              <a:t>/</a:t>
            </a:r>
            <a:endParaRPr lang="en-US" altLang="en-US" sz="4000" b="1" dirty="0">
              <a:solidFill>
                <a:srgbClr val="FF0000"/>
              </a:solidFill>
            </a:endParaRPr>
          </a:p>
        </p:txBody>
      </p:sp>
      <p:sp>
        <p:nvSpPr>
          <p:cNvPr id="29" name="Rectangle 28">
            <a:extLst>
              <a:ext uri="{FF2B5EF4-FFF2-40B4-BE49-F238E27FC236}">
                <a16:creationId xmlns:a16="http://schemas.microsoft.com/office/drawing/2014/main" xmlns="" id="{7C5196A2-2623-4E2C-81BD-B29EC0D0B5B3}"/>
              </a:ext>
            </a:extLst>
          </p:cNvPr>
          <p:cNvSpPr/>
          <p:nvPr/>
        </p:nvSpPr>
        <p:spPr>
          <a:xfrm>
            <a:off x="456692" y="5970010"/>
            <a:ext cx="10847411" cy="830997"/>
          </a:xfrm>
          <a:prstGeom prst="rect">
            <a:avLst/>
          </a:prstGeom>
        </p:spPr>
        <p:txBody>
          <a:bodyPr wrap="square">
            <a:spAutoFit/>
          </a:bodyPr>
          <a:lstStyle/>
          <a:p>
            <a:pPr marL="266700" algn="just">
              <a:lnSpc>
                <a:spcPct val="150000"/>
              </a:lnSpc>
            </a:pPr>
            <a:r>
              <a:rPr lang="vi-VN" sz="3200" dirty="0">
                <a:ea typeface="Arial-Rounded" panose="020B0500000000000000" pitchFamily="34" charset="0"/>
                <a:cs typeface="Arial-Rounded" panose="020B0500000000000000" pitchFamily="34" charset="0"/>
              </a:rPr>
              <a:t>Cứ thế, cậu cặm cụi viết đi viết lại trong nhiều giờ liền.</a:t>
            </a:r>
          </a:p>
        </p:txBody>
      </p:sp>
      <p:sp>
        <p:nvSpPr>
          <p:cNvPr id="30" name="Rectangle 24"/>
          <p:cNvSpPr>
            <a:spLocks noChangeArrowheads="1"/>
          </p:cNvSpPr>
          <p:nvPr/>
        </p:nvSpPr>
        <p:spPr bwMode="auto">
          <a:xfrm>
            <a:off x="2046609" y="6112602"/>
            <a:ext cx="3959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FF0000"/>
                </a:solidFill>
              </a:rPr>
              <a:t>/</a:t>
            </a:r>
            <a:endParaRPr lang="en-US" altLang="en-US" sz="4000" b="1" dirty="0">
              <a:solidFill>
                <a:srgbClr val="FF0000"/>
              </a:solidFill>
            </a:endParaRPr>
          </a:p>
        </p:txBody>
      </p:sp>
      <p:sp>
        <p:nvSpPr>
          <p:cNvPr id="31" name="Rectangle 31"/>
          <p:cNvSpPr>
            <a:spLocks noChangeArrowheads="1"/>
          </p:cNvSpPr>
          <p:nvPr/>
        </p:nvSpPr>
        <p:spPr bwMode="auto">
          <a:xfrm>
            <a:off x="10469592" y="6202388"/>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FF0000"/>
                </a:solidFill>
              </a:rPr>
              <a:t>//</a:t>
            </a:r>
            <a:endParaRPr lang="en-US" altLang="en-US" sz="4000" b="1" dirty="0">
              <a:solidFill>
                <a:srgbClr val="FF0000"/>
              </a:solidFill>
            </a:endParaRPr>
          </a:p>
        </p:txBody>
      </p:sp>
      <p:sp>
        <p:nvSpPr>
          <p:cNvPr id="32" name="Rectangle 24"/>
          <p:cNvSpPr>
            <a:spLocks noChangeArrowheads="1"/>
          </p:cNvSpPr>
          <p:nvPr/>
        </p:nvSpPr>
        <p:spPr bwMode="auto">
          <a:xfrm>
            <a:off x="6795154" y="6106815"/>
            <a:ext cx="3959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FF0000"/>
                </a:solidFill>
              </a:rPr>
              <a:t>/</a:t>
            </a:r>
            <a:endParaRPr lang="en-US" altLang="en-US" sz="4000" b="1" dirty="0">
              <a:solidFill>
                <a:srgbClr val="FF0000"/>
              </a:solidFill>
            </a:endParaRPr>
          </a:p>
        </p:txBody>
      </p:sp>
    </p:spTree>
    <p:extLst>
      <p:ext uri="{BB962C8B-B14F-4D97-AF65-F5344CB8AC3E}">
        <p14:creationId xmlns:p14="http://schemas.microsoft.com/office/powerpoint/2010/main" val="323873003"/>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17</a:t>
            </a:fld>
            <a:endParaRPr lang="en-US" dirty="0">
              <a:solidFill>
                <a:prstClr val="black">
                  <a:tint val="75000"/>
                </a:prstClr>
              </a:solidFill>
            </a:endParaRPr>
          </a:p>
        </p:txBody>
      </p:sp>
      <p:sp>
        <p:nvSpPr>
          <p:cNvPr id="3" name="TextBox 2"/>
          <p:cNvSpPr txBox="1"/>
          <p:nvPr/>
        </p:nvSpPr>
        <p:spPr>
          <a:xfrm>
            <a:off x="0" y="235677"/>
            <a:ext cx="11178210" cy="1938992"/>
          </a:xfrm>
          <a:prstGeom prst="rect">
            <a:avLst/>
          </a:prstGeom>
          <a:noFill/>
        </p:spPr>
        <p:txBody>
          <a:bodyPr wrap="square" rtlCol="0">
            <a:spAutoFit/>
          </a:bodyPr>
          <a:lstStyle/>
          <a:p>
            <a:r>
              <a:rPr lang="en-US" sz="4000" b="1" dirty="0" err="1" smtClean="0">
                <a:latin typeface="HP001 4 hàng" panose="020B0603050302020204" pitchFamily="34" charset="0"/>
              </a:rPr>
              <a:t>Thứ</a:t>
            </a:r>
            <a:r>
              <a:rPr lang="en-US" sz="4000" b="1" dirty="0" smtClean="0">
                <a:latin typeface="HP001 4 hàng" panose="020B0603050302020204" pitchFamily="34" charset="0"/>
              </a:rPr>
              <a:t> </a:t>
            </a:r>
            <a:r>
              <a:rPr lang="en-US" sz="4000" b="1" dirty="0" err="1" smtClean="0">
                <a:latin typeface="HP001 4 hàng" panose="020B0603050302020204" pitchFamily="34" charset="0"/>
              </a:rPr>
              <a:t>bảy</a:t>
            </a:r>
            <a:r>
              <a:rPr lang="en-US" sz="4000" b="1" dirty="0" smtClean="0">
                <a:latin typeface="HP001 4 hàng" panose="020B0603050302020204" pitchFamily="34" charset="0"/>
              </a:rPr>
              <a:t> </a:t>
            </a:r>
            <a:r>
              <a:rPr lang="en-US" sz="4000" b="1" dirty="0" err="1" smtClean="0">
                <a:latin typeface="HP001 4 hàng" panose="020B0603050302020204" pitchFamily="34" charset="0"/>
              </a:rPr>
              <a:t>ngày</a:t>
            </a:r>
            <a:r>
              <a:rPr lang="en-US" sz="4000" b="1" dirty="0" smtClean="0">
                <a:latin typeface="HP001 4 hàng" panose="020B0603050302020204" pitchFamily="34" charset="0"/>
              </a:rPr>
              <a:t> 18 </a:t>
            </a:r>
            <a:r>
              <a:rPr lang="en-US" sz="4000" b="1" dirty="0" err="1" smtClean="0">
                <a:latin typeface="HP001 4 hàng" panose="020B0603050302020204" pitchFamily="34" charset="0"/>
              </a:rPr>
              <a:t>tháng</a:t>
            </a:r>
            <a:r>
              <a:rPr lang="en-US" sz="4000" b="1" dirty="0" smtClean="0">
                <a:latin typeface="HP001 4 hàng" panose="020B0603050302020204" pitchFamily="34" charset="0"/>
              </a:rPr>
              <a:t> 12 </a:t>
            </a:r>
            <a:r>
              <a:rPr lang="en-US" sz="4000" b="1" dirty="0" err="1" smtClean="0">
                <a:latin typeface="HP001 4 hàng" panose="020B0603050302020204" pitchFamily="34" charset="0"/>
              </a:rPr>
              <a:t>năm</a:t>
            </a:r>
            <a:r>
              <a:rPr lang="en-US" sz="4000" b="1" dirty="0" smtClean="0">
                <a:latin typeface="HP001 4 hàng" panose="020B0603050302020204" pitchFamily="34" charset="0"/>
              </a:rPr>
              <a:t> 2021</a:t>
            </a:r>
          </a:p>
          <a:p>
            <a:r>
              <a:rPr lang="en-US" sz="4000" b="1" u="sng" dirty="0" err="1" smtClean="0">
                <a:latin typeface="HP001 4 hàng" panose="020B0603050302020204" pitchFamily="34" charset="0"/>
              </a:rPr>
              <a:t>Tiếng</a:t>
            </a:r>
            <a:r>
              <a:rPr lang="en-US" sz="4000" b="1" u="sng" dirty="0" smtClean="0">
                <a:latin typeface="HP001 4 hàng" panose="020B0603050302020204" pitchFamily="34" charset="0"/>
              </a:rPr>
              <a:t> </a:t>
            </a:r>
            <a:r>
              <a:rPr lang="en-US" sz="4000" b="1" u="sng" dirty="0" err="1" smtClean="0">
                <a:latin typeface="HP001 4 hàng" panose="020B0603050302020204" pitchFamily="34" charset="0"/>
              </a:rPr>
              <a:t>Việt</a:t>
            </a:r>
            <a:endParaRPr lang="en-US" sz="4000" b="1" u="sng" dirty="0" smtClean="0">
              <a:latin typeface="HP001 4 hàng" panose="020B0603050302020204" pitchFamily="34" charset="0"/>
            </a:endParaRPr>
          </a:p>
          <a:p>
            <a:r>
              <a:rPr lang="en-US" sz="4000" b="1" u="sng" dirty="0" err="1" smtClean="0">
                <a:latin typeface="HP001 4 hàng" panose="020B0603050302020204" pitchFamily="34" charset="0"/>
              </a:rPr>
              <a:t>Bài</a:t>
            </a:r>
            <a:r>
              <a:rPr lang="en-US" sz="4000" b="1" u="sng" dirty="0" smtClean="0">
                <a:latin typeface="HP001 4 hàng" panose="020B0603050302020204" pitchFamily="34" charset="0"/>
              </a:rPr>
              <a:t> 18</a:t>
            </a:r>
            <a:r>
              <a:rPr lang="en-US" sz="4000" b="1" dirty="0" smtClean="0">
                <a:latin typeface="HP001 4 hàng" panose="020B0603050302020204" pitchFamily="34" charset="0"/>
              </a:rPr>
              <a:t>: </a:t>
            </a:r>
            <a:r>
              <a:rPr lang="en-US" sz="4000" b="1" dirty="0" err="1" smtClean="0">
                <a:latin typeface="HP001 4 hàng" panose="020B0603050302020204" pitchFamily="34" charset="0"/>
              </a:rPr>
              <a:t>Đọc</a:t>
            </a:r>
            <a:r>
              <a:rPr lang="en-US" sz="4000" b="1" dirty="0" smtClean="0">
                <a:latin typeface="HP001 4 hàng" panose="020B0603050302020204" pitchFamily="34" charset="0"/>
              </a:rPr>
              <a:t>: </a:t>
            </a:r>
            <a:r>
              <a:rPr lang="en-US" sz="4000" b="1" dirty="0" err="1" smtClean="0">
                <a:solidFill>
                  <a:srgbClr val="FF0000"/>
                </a:solidFill>
                <a:latin typeface="HP001 4 hàng" panose="020B0603050302020204" pitchFamily="34" charset="0"/>
              </a:rPr>
              <a:t>Tớ</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nhớ</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cậu</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Tiết</a:t>
            </a:r>
            <a:r>
              <a:rPr lang="en-US" sz="4000" b="1" dirty="0" smtClean="0">
                <a:solidFill>
                  <a:srgbClr val="FF0000"/>
                </a:solidFill>
                <a:latin typeface="HP001 4 hàng" panose="020B0603050302020204" pitchFamily="34" charset="0"/>
              </a:rPr>
              <a:t> 1)</a:t>
            </a:r>
            <a:endParaRPr lang="en-US" sz="4000" b="1" dirty="0">
              <a:latin typeface="HP001 4 hàng" panose="020B0603050302020204" pitchFamily="34" charset="0"/>
            </a:endParaRPr>
          </a:p>
        </p:txBody>
      </p:sp>
      <p:pic>
        <p:nvPicPr>
          <p:cNvPr id="17" name="图片 2">
            <a:extLst>
              <a:ext uri="{FF2B5EF4-FFF2-40B4-BE49-F238E27FC236}">
                <a16:creationId xmlns:a16="http://schemas.microsoft.com/office/drawing/2014/main" xmlns="" id="{0AD8F404-60B4-8544-A42A-54C1B0CE75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1836" y="1182909"/>
            <a:ext cx="7528689" cy="5778679"/>
          </a:xfrm>
          <a:prstGeom prst="rect">
            <a:avLst/>
          </a:prstGeom>
        </p:spPr>
      </p:pic>
      <p:sp>
        <p:nvSpPr>
          <p:cNvPr id="18" name="文本框 4">
            <a:extLst>
              <a:ext uri="{FF2B5EF4-FFF2-40B4-BE49-F238E27FC236}">
                <a16:creationId xmlns:a16="http://schemas.microsoft.com/office/drawing/2014/main" xmlns="" id="{4EC7C4FE-109B-F845-8577-A6873A64B796}"/>
              </a:ext>
            </a:extLst>
          </p:cNvPr>
          <p:cNvSpPr txBox="1"/>
          <p:nvPr/>
        </p:nvSpPr>
        <p:spPr>
          <a:xfrm>
            <a:off x="3098679" y="3931402"/>
            <a:ext cx="49808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48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Củng</a:t>
            </a:r>
            <a:r>
              <a:rPr kumimoji="1" lang="en-US" altLang="zh-CN" sz="48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1" lang="en-US" altLang="zh-CN" sz="48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cố</a:t>
            </a:r>
            <a:r>
              <a:rPr kumimoji="1" lang="en-US" altLang="zh-CN" sz="48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1" lang="en-US" altLang="zh-CN" sz="48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bài</a:t>
            </a:r>
            <a:r>
              <a:rPr kumimoji="1" lang="en-US" altLang="zh-CN" sz="48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1" lang="en-US" altLang="zh-CN" sz="48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học</a:t>
            </a:r>
            <a:endParaRPr kumimoji="1" lang="zh-CN" altLang="en-US" sz="48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20" name="图片 10">
            <a:extLst>
              <a:ext uri="{FF2B5EF4-FFF2-40B4-BE49-F238E27FC236}">
                <a16:creationId xmlns:a16="http://schemas.microsoft.com/office/drawing/2014/main" xmlns="" id="{506A324A-BCB1-2349-A8FF-71CC6D9D22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7419" y="4762399"/>
            <a:ext cx="1754978" cy="1754978"/>
          </a:xfrm>
          <a:prstGeom prst="rect">
            <a:avLst/>
          </a:prstGeom>
        </p:spPr>
      </p:pic>
    </p:spTree>
    <p:extLst>
      <p:ext uri="{BB962C8B-B14F-4D97-AF65-F5344CB8AC3E}">
        <p14:creationId xmlns:p14="http://schemas.microsoft.com/office/powerpoint/2010/main" val="3882160087"/>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2</a:t>
            </a:fld>
            <a:endParaRPr lang="en-US" dirty="0">
              <a:solidFill>
                <a:prstClr val="black">
                  <a:tint val="75000"/>
                </a:prstClr>
              </a:solidFill>
            </a:endParaRPr>
          </a:p>
        </p:txBody>
      </p:sp>
      <p:sp>
        <p:nvSpPr>
          <p:cNvPr id="3" name="TextBox 2"/>
          <p:cNvSpPr txBox="1"/>
          <p:nvPr/>
        </p:nvSpPr>
        <p:spPr>
          <a:xfrm>
            <a:off x="0" y="235677"/>
            <a:ext cx="11178210" cy="1323439"/>
          </a:xfrm>
          <a:prstGeom prst="rect">
            <a:avLst/>
          </a:prstGeom>
          <a:noFill/>
        </p:spPr>
        <p:txBody>
          <a:bodyPr wrap="square" rtlCol="0">
            <a:spAutoFit/>
          </a:bodyPr>
          <a:lstStyle/>
          <a:p>
            <a:r>
              <a:rPr lang="en-US" sz="4000" b="1" dirty="0" err="1" smtClean="0">
                <a:latin typeface="HP001 4 hàng" panose="020B0603050302020204" pitchFamily="34" charset="0"/>
              </a:rPr>
              <a:t>Thứ</a:t>
            </a:r>
            <a:r>
              <a:rPr lang="en-US" sz="4000" b="1" dirty="0" smtClean="0">
                <a:latin typeface="HP001 4 hàng" panose="020B0603050302020204" pitchFamily="34" charset="0"/>
              </a:rPr>
              <a:t> </a:t>
            </a:r>
            <a:r>
              <a:rPr lang="en-US" sz="4000" b="1" dirty="0" err="1" smtClean="0">
                <a:latin typeface="HP001 4 hàng" panose="020B0603050302020204" pitchFamily="34" charset="0"/>
              </a:rPr>
              <a:t>bảy</a:t>
            </a:r>
            <a:r>
              <a:rPr lang="en-US" sz="4000" b="1" dirty="0" smtClean="0">
                <a:latin typeface="HP001 4 hàng" panose="020B0603050302020204" pitchFamily="34" charset="0"/>
              </a:rPr>
              <a:t> </a:t>
            </a:r>
            <a:r>
              <a:rPr lang="en-US" sz="4000" b="1" dirty="0" err="1" smtClean="0">
                <a:latin typeface="HP001 4 hàng" panose="020B0603050302020204" pitchFamily="34" charset="0"/>
              </a:rPr>
              <a:t>ngày</a:t>
            </a:r>
            <a:r>
              <a:rPr lang="en-US" sz="4000" b="1" dirty="0" smtClean="0">
                <a:latin typeface="HP001 4 hàng" panose="020B0603050302020204" pitchFamily="34" charset="0"/>
              </a:rPr>
              <a:t> 18 </a:t>
            </a:r>
            <a:r>
              <a:rPr lang="en-US" sz="4000" b="1" dirty="0" err="1" smtClean="0">
                <a:latin typeface="HP001 4 hàng" panose="020B0603050302020204" pitchFamily="34" charset="0"/>
              </a:rPr>
              <a:t>tháng</a:t>
            </a:r>
            <a:r>
              <a:rPr lang="en-US" sz="4000" b="1" dirty="0" smtClean="0">
                <a:latin typeface="HP001 4 hàng" panose="020B0603050302020204" pitchFamily="34" charset="0"/>
              </a:rPr>
              <a:t> 12 </a:t>
            </a:r>
            <a:r>
              <a:rPr lang="en-US" sz="4000" b="1" dirty="0" err="1" smtClean="0">
                <a:latin typeface="HP001 4 hàng" panose="020B0603050302020204" pitchFamily="34" charset="0"/>
              </a:rPr>
              <a:t>năm</a:t>
            </a:r>
            <a:r>
              <a:rPr lang="en-US" sz="4000" b="1" dirty="0" smtClean="0">
                <a:latin typeface="HP001 4 hàng" panose="020B0603050302020204" pitchFamily="34" charset="0"/>
              </a:rPr>
              <a:t> 2021</a:t>
            </a:r>
          </a:p>
          <a:p>
            <a:r>
              <a:rPr lang="en-US" sz="4000" b="1" u="sng" dirty="0" err="1" smtClean="0">
                <a:latin typeface="HP001 4 hàng" panose="020B0603050302020204" pitchFamily="34" charset="0"/>
              </a:rPr>
              <a:t>Tiếng</a:t>
            </a:r>
            <a:r>
              <a:rPr lang="en-US" sz="4000" b="1" u="sng" dirty="0" smtClean="0">
                <a:latin typeface="HP001 4 hàng" panose="020B0603050302020204" pitchFamily="34" charset="0"/>
              </a:rPr>
              <a:t> </a:t>
            </a:r>
            <a:r>
              <a:rPr lang="en-US" sz="4000" b="1" u="sng" dirty="0" err="1" smtClean="0">
                <a:latin typeface="HP001 4 hàng" panose="020B0603050302020204" pitchFamily="34" charset="0"/>
              </a:rPr>
              <a:t>Việt</a:t>
            </a:r>
            <a:r>
              <a:rPr lang="en-US" sz="4000" b="1" u="sng" dirty="0" smtClean="0">
                <a:latin typeface="HP001 4 hàng" panose="020B0603050302020204" pitchFamily="34" charset="0"/>
              </a:rPr>
              <a:t>:</a:t>
            </a:r>
          </a:p>
        </p:txBody>
      </p:sp>
      <p:sp>
        <p:nvSpPr>
          <p:cNvPr id="4" name="TextBox 3">
            <a:extLst>
              <a:ext uri="{FF2B5EF4-FFF2-40B4-BE49-F238E27FC236}">
                <a16:creationId xmlns:a16="http://schemas.microsoft.com/office/drawing/2014/main" xmlns="" id="{47B6A8DD-84A1-4A3E-9720-D34F9273F9F4}"/>
              </a:ext>
            </a:extLst>
          </p:cNvPr>
          <p:cNvSpPr txBox="1"/>
          <p:nvPr/>
        </p:nvSpPr>
        <p:spPr>
          <a:xfrm>
            <a:off x="1539793" y="1364975"/>
            <a:ext cx="9586082" cy="751488"/>
          </a:xfrm>
          <a:prstGeom prst="rect">
            <a:avLst/>
          </a:prstGeom>
          <a:noFill/>
        </p:spPr>
        <p:txBody>
          <a:bodyPr wrap="square" rtlCol="0">
            <a:spAutoFit/>
          </a:bodyPr>
          <a:lstStyle/>
          <a:p>
            <a:pPr algn="ctr" defTabSz="1219170">
              <a:lnSpc>
                <a:spcPct val="150000"/>
              </a:lnSpc>
              <a:buClr>
                <a:srgbClr val="000000"/>
              </a:buClr>
            </a:pPr>
            <a:r>
              <a:rPr lang="en-US" sz="3200" kern="0" dirty="0" smtClean="0">
                <a:solidFill>
                  <a:srgbClr val="000000"/>
                </a:solidFill>
                <a:ea typeface="Arial-Rounded" panose="020B0500000000000000" pitchFamily="34" charset="0"/>
                <a:cs typeface="Arial-Rounded" panose="020B0500000000000000" pitchFamily="34" charset="0"/>
                <a:sym typeface="Arial"/>
              </a:rPr>
              <a:t>1. </a:t>
            </a:r>
            <a:r>
              <a:rPr lang="vi-VN" sz="3200" kern="0" dirty="0" smtClean="0">
                <a:solidFill>
                  <a:srgbClr val="000000"/>
                </a:solidFill>
                <a:ea typeface="Arial-Rounded" panose="020B0500000000000000" pitchFamily="34" charset="0"/>
                <a:cs typeface="Arial-Rounded" panose="020B0500000000000000" pitchFamily="34" charset="0"/>
                <a:sym typeface="Arial"/>
              </a:rPr>
              <a:t>Khi </a:t>
            </a:r>
            <a:r>
              <a:rPr lang="vi-VN" sz="3200" kern="0" dirty="0">
                <a:solidFill>
                  <a:srgbClr val="000000"/>
                </a:solidFill>
                <a:ea typeface="Arial-Rounded" panose="020B0500000000000000" pitchFamily="34" charset="0"/>
                <a:cs typeface="Arial-Rounded" panose="020B0500000000000000" pitchFamily="34" charset="0"/>
                <a:sym typeface="Arial"/>
              </a:rPr>
              <a:t>cùng chơi với bạn, em cảm thấy thế nào?</a:t>
            </a:r>
            <a:endParaRPr lang="en-US" sz="3200" b="1" kern="0" dirty="0">
              <a:solidFill>
                <a:srgbClr val="000000"/>
              </a:solidFill>
              <a:ea typeface="Arial-Rounded" panose="020B0500000000000000" pitchFamily="34" charset="0"/>
              <a:cs typeface="Arial-Rounded" panose="020B0500000000000000" pitchFamily="34" charset="0"/>
              <a:sym typeface="Arial"/>
            </a:endParaRPr>
          </a:p>
        </p:txBody>
      </p:sp>
      <p:sp>
        <p:nvSpPr>
          <p:cNvPr id="6" name="TextBox 5">
            <a:extLst>
              <a:ext uri="{FF2B5EF4-FFF2-40B4-BE49-F238E27FC236}">
                <a16:creationId xmlns:a16="http://schemas.microsoft.com/office/drawing/2014/main" xmlns="" id="{2E5C7649-0617-4703-BB5E-384D711D8FDC}"/>
              </a:ext>
            </a:extLst>
          </p:cNvPr>
          <p:cNvSpPr txBox="1"/>
          <p:nvPr/>
        </p:nvSpPr>
        <p:spPr>
          <a:xfrm>
            <a:off x="1961651" y="1926884"/>
            <a:ext cx="9164224" cy="830997"/>
          </a:xfrm>
          <a:prstGeom prst="rect">
            <a:avLst/>
          </a:prstGeom>
          <a:noFill/>
        </p:spPr>
        <p:txBody>
          <a:bodyPr wrap="square" rtlCol="0">
            <a:spAutoFit/>
          </a:bodyPr>
          <a:lstStyle/>
          <a:p>
            <a:pPr defTabSz="1219170">
              <a:lnSpc>
                <a:spcPct val="150000"/>
              </a:lnSpc>
              <a:buClr>
                <a:srgbClr val="000000"/>
              </a:buClr>
            </a:pPr>
            <a:r>
              <a:rPr lang="en-US" sz="3200" kern="0" dirty="0" smtClean="0">
                <a:solidFill>
                  <a:srgbClr val="000000"/>
                </a:solidFill>
                <a:ea typeface="Arial-Rounded" panose="020B0500000000000000" pitchFamily="34" charset="0"/>
                <a:cs typeface="Arial-Rounded" panose="020B0500000000000000" pitchFamily="34" charset="0"/>
                <a:sym typeface="Arial"/>
              </a:rPr>
              <a:t>2. </a:t>
            </a:r>
            <a:r>
              <a:rPr lang="vi-VN" sz="3200" kern="0" dirty="0" smtClean="0">
                <a:solidFill>
                  <a:srgbClr val="000000"/>
                </a:solidFill>
                <a:ea typeface="Arial-Rounded" panose="020B0500000000000000" pitchFamily="34" charset="0"/>
                <a:cs typeface="Arial-Rounded" panose="020B0500000000000000" pitchFamily="34" charset="0"/>
                <a:sym typeface="Arial"/>
              </a:rPr>
              <a:t>Khi </a:t>
            </a:r>
            <a:r>
              <a:rPr lang="vi-VN" sz="3200" kern="0" dirty="0">
                <a:solidFill>
                  <a:srgbClr val="000000"/>
                </a:solidFill>
                <a:ea typeface="Arial-Rounded" panose="020B0500000000000000" pitchFamily="34" charset="0"/>
                <a:cs typeface="Arial-Rounded" panose="020B0500000000000000" pitchFamily="34" charset="0"/>
                <a:sym typeface="Arial"/>
              </a:rPr>
              <a:t>xa bạn, em cảm thấy thế nào ? </a:t>
            </a:r>
            <a:endParaRPr lang="en-US" sz="3200" b="1" kern="0" dirty="0">
              <a:solidFill>
                <a:srgbClr val="000000"/>
              </a:solidFill>
              <a:ea typeface="Arial-Rounded" panose="020B0500000000000000" pitchFamily="34" charset="0"/>
              <a:cs typeface="Arial-Rounded" panose="020B0500000000000000" pitchFamily="34" charset="0"/>
              <a:sym typeface="Arial"/>
            </a:endParaRPr>
          </a:p>
        </p:txBody>
      </p:sp>
      <p:pic>
        <p:nvPicPr>
          <p:cNvPr id="7" name="Picture 6">
            <a:extLst>
              <a:ext uri="{FF2B5EF4-FFF2-40B4-BE49-F238E27FC236}">
                <a16:creationId xmlns:a16="http://schemas.microsoft.com/office/drawing/2014/main" xmlns="" id="{090B52E0-EFC0-4910-A0AF-3CCF040EBF80}"/>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31304" y="1577008"/>
            <a:ext cx="1156154" cy="997758"/>
          </a:xfrm>
          <a:prstGeom prst="rect">
            <a:avLst/>
          </a:prstGeom>
        </p:spPr>
      </p:pic>
    </p:spTree>
    <p:extLst>
      <p:ext uri="{BB962C8B-B14F-4D97-AF65-F5344CB8AC3E}">
        <p14:creationId xmlns:p14="http://schemas.microsoft.com/office/powerpoint/2010/main" val="17812710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3</a:t>
            </a:fld>
            <a:endParaRPr lang="en-US" dirty="0">
              <a:solidFill>
                <a:prstClr val="black">
                  <a:tint val="75000"/>
                </a:prstClr>
              </a:solidFill>
            </a:endParaRPr>
          </a:p>
        </p:txBody>
      </p:sp>
      <p:sp>
        <p:nvSpPr>
          <p:cNvPr id="3" name="TextBox 2"/>
          <p:cNvSpPr txBox="1"/>
          <p:nvPr/>
        </p:nvSpPr>
        <p:spPr>
          <a:xfrm>
            <a:off x="0" y="235677"/>
            <a:ext cx="11178210" cy="1323439"/>
          </a:xfrm>
          <a:prstGeom prst="rect">
            <a:avLst/>
          </a:prstGeom>
          <a:noFill/>
        </p:spPr>
        <p:txBody>
          <a:bodyPr wrap="square" rtlCol="0">
            <a:spAutoFit/>
          </a:bodyPr>
          <a:lstStyle/>
          <a:p>
            <a:r>
              <a:rPr lang="en-US" sz="4000" b="1" u="sng" smtClean="0">
                <a:latin typeface="HP001 4 hàng" panose="020B0603050302020204" pitchFamily="34" charset="0"/>
              </a:rPr>
              <a:t>                           Tiếng </a:t>
            </a:r>
            <a:r>
              <a:rPr lang="en-US" sz="4000" b="1" u="sng" dirty="0" err="1" smtClean="0">
                <a:latin typeface="HP001 4 hàng" panose="020B0603050302020204" pitchFamily="34" charset="0"/>
              </a:rPr>
              <a:t>Việt</a:t>
            </a:r>
            <a:r>
              <a:rPr lang="en-US" sz="4000" b="1" u="sng" dirty="0" smtClean="0">
                <a:latin typeface="HP001 4 hàng" panose="020B0603050302020204" pitchFamily="34" charset="0"/>
              </a:rPr>
              <a:t>:</a:t>
            </a:r>
          </a:p>
          <a:p>
            <a:r>
              <a:rPr lang="en-US" sz="4000" b="1" u="sng" dirty="0" err="1" smtClean="0">
                <a:latin typeface="HP001 4 hàng" panose="020B0603050302020204" pitchFamily="34" charset="0"/>
              </a:rPr>
              <a:t>Bài</a:t>
            </a:r>
            <a:r>
              <a:rPr lang="en-US" sz="4000" b="1" u="sng" dirty="0" smtClean="0">
                <a:latin typeface="HP001 4 hàng" panose="020B0603050302020204" pitchFamily="34" charset="0"/>
              </a:rPr>
              <a:t> 18</a:t>
            </a:r>
            <a:r>
              <a:rPr lang="en-US" sz="4000" b="1" dirty="0" smtClean="0">
                <a:latin typeface="HP001 4 hàng" panose="020B0603050302020204" pitchFamily="34" charset="0"/>
              </a:rPr>
              <a:t>: </a:t>
            </a:r>
            <a:r>
              <a:rPr lang="en-US" sz="4000" b="1" dirty="0" err="1" smtClean="0">
                <a:latin typeface="HP001 4 hàng" panose="020B0603050302020204" pitchFamily="34" charset="0"/>
              </a:rPr>
              <a:t>Đọc</a:t>
            </a:r>
            <a:r>
              <a:rPr lang="en-US" sz="4000" b="1" dirty="0" smtClean="0">
                <a:latin typeface="HP001 4 hàng" panose="020B0603050302020204" pitchFamily="34" charset="0"/>
              </a:rPr>
              <a:t>: </a:t>
            </a:r>
            <a:r>
              <a:rPr lang="en-US" sz="4000" b="1" dirty="0" err="1" smtClean="0">
                <a:solidFill>
                  <a:srgbClr val="FF0000"/>
                </a:solidFill>
                <a:latin typeface="HP001 4 hàng" panose="020B0603050302020204" pitchFamily="34" charset="0"/>
              </a:rPr>
              <a:t>Tớ</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nhớ</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cậu</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Tiết</a:t>
            </a:r>
            <a:r>
              <a:rPr lang="en-US" sz="4000" b="1" dirty="0" smtClean="0">
                <a:solidFill>
                  <a:srgbClr val="FF0000"/>
                </a:solidFill>
                <a:latin typeface="HP001 4 hàng" panose="020B0603050302020204" pitchFamily="34" charset="0"/>
              </a:rPr>
              <a:t> 1)</a:t>
            </a:r>
            <a:endParaRPr lang="en-US" sz="4000" b="1" dirty="0">
              <a:latin typeface="HP001 4 hàng" panose="020B0603050302020204" pitchFamily="34" charset="0"/>
            </a:endParaRPr>
          </a:p>
        </p:txBody>
      </p:sp>
      <p:pic>
        <p:nvPicPr>
          <p:cNvPr id="8" name="Picture 7">
            <a:extLst>
              <a:ext uri="{FF2B5EF4-FFF2-40B4-BE49-F238E27FC236}">
                <a16:creationId xmlns:a16="http://schemas.microsoft.com/office/drawing/2014/main" xmlns="" id="{57DA4437-A1BC-4651-A486-0E4411A48EF4}"/>
              </a:ext>
            </a:extLst>
          </p:cNvPr>
          <p:cNvPicPr>
            <a:picLocks noChangeAspect="1"/>
          </p:cNvPicPr>
          <p:nvPr/>
        </p:nvPicPr>
        <p:blipFill rotWithShape="1">
          <a:blip r:embed="rId2"/>
          <a:srcRect r="1683"/>
          <a:stretch/>
        </p:blipFill>
        <p:spPr>
          <a:xfrm>
            <a:off x="-53009" y="2174669"/>
            <a:ext cx="12245009" cy="4661507"/>
          </a:xfrm>
          <a:prstGeom prst="roundRect">
            <a:avLst/>
          </a:prstGeom>
        </p:spPr>
      </p:pic>
    </p:spTree>
    <p:extLst>
      <p:ext uri="{BB962C8B-B14F-4D97-AF65-F5344CB8AC3E}">
        <p14:creationId xmlns:p14="http://schemas.microsoft.com/office/powerpoint/2010/main" val="28999050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4</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xmlns="" id="{C407B140-F5C8-44FD-BAF2-10F819FDC7CF}"/>
              </a:ext>
            </a:extLst>
          </p:cNvPr>
          <p:cNvSpPr txBox="1"/>
          <p:nvPr/>
        </p:nvSpPr>
        <p:spPr>
          <a:xfrm>
            <a:off x="135172" y="164096"/>
            <a:ext cx="11821887" cy="6494085"/>
          </a:xfrm>
          <a:prstGeom prst="rect">
            <a:avLst/>
          </a:prstGeom>
          <a:noFill/>
        </p:spPr>
        <p:txBody>
          <a:bodyPr wrap="square" rtlCol="0">
            <a:spAutoFit/>
          </a:bodyPr>
          <a:lstStyle/>
          <a:p>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TỚ NHỚ CẬU</a:t>
            </a:r>
          </a:p>
          <a:p>
            <a:pPr algn="just"/>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Kiến </a:t>
            </a:r>
            <a:r>
              <a:rPr lang="vi-VN" sz="2800" kern="800" spc="-50" dirty="0">
                <a:latin typeface="Arial" panose="020B0604020202020204" pitchFamily="34" charset="0"/>
                <a:ea typeface="Arial-Rounded" panose="020B0500000000000000" pitchFamily="34" charset="0"/>
                <a:cs typeface="Arial" panose="020B0604020202020204" pitchFamily="34" charset="0"/>
              </a:rPr>
              <a:t>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algn="just"/>
            <a:r>
              <a:rPr lang="vi-VN" sz="2800" kern="800" spc="-50" dirty="0">
                <a:latin typeface="Arial" panose="020B0604020202020204" pitchFamily="34" charset="0"/>
                <a:ea typeface="Arial-Rounded" panose="020B0500000000000000" pitchFamily="34" charset="0"/>
                <a:cs typeface="Arial" panose="020B0604020202020204"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algn="just"/>
            <a:r>
              <a:rPr lang="vi-VN" sz="2800" kern="800" spc="-50" dirty="0">
                <a:latin typeface="Arial" panose="020B0604020202020204" pitchFamily="34" charset="0"/>
                <a:ea typeface="Arial-Rounded" panose="020B0500000000000000" pitchFamily="34" charset="0"/>
                <a:cs typeface="Arial" panose="020B0604020202020204" pitchFamily="34" charset="0"/>
              </a:rPr>
              <a:t>         Hôm sau, kiến ngồi bên thềm và viết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thư</a:t>
            </a:r>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en-US" sz="2800" kern="800" spc="-50" dirty="0" err="1" smtClean="0">
                <a:latin typeface="Arial" panose="020B0604020202020204" pitchFamily="34" charset="0"/>
                <a:ea typeface="Arial-Rounded" panose="020B0500000000000000" pitchFamily="34" charset="0"/>
                <a:cs typeface="Arial" panose="020B0604020202020204" pitchFamily="34" charset="0"/>
              </a:rPr>
              <a:t>cho</a:t>
            </a:r>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en-US" sz="2800" kern="800" spc="-50" dirty="0" err="1" smtClean="0">
                <a:latin typeface="Arial" panose="020B0604020202020204" pitchFamily="34" charset="0"/>
                <a:ea typeface="Arial-Rounded" panose="020B0500000000000000" pitchFamily="34" charset="0"/>
                <a:cs typeface="Arial" panose="020B0604020202020204" pitchFamily="34" charset="0"/>
              </a:rPr>
              <a:t>sóc</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 </a:t>
            </a:r>
            <a:r>
              <a:rPr lang="vi-VN" sz="2800" kern="800" spc="-50" dirty="0">
                <a:latin typeface="Arial" panose="020B0604020202020204" pitchFamily="34" charset="0"/>
                <a:ea typeface="Arial-Rounded" panose="020B0500000000000000" pitchFamily="34" charset="0"/>
                <a:cs typeface="Arial" panose="020B0604020202020204" pitchFamily="34" charset="0"/>
              </a:rPr>
              <a:t>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algn="just"/>
            <a:r>
              <a:rPr lang="vi-VN" sz="2800" kern="800" spc="-50" dirty="0">
                <a:latin typeface="Arial" panose="020B0604020202020204" pitchFamily="34" charset="0"/>
                <a:ea typeface="Arial-Rounded" panose="020B0500000000000000" pitchFamily="34" charset="0"/>
                <a:cs typeface="Arial" panose="020B0604020202020204" pitchFamily="34" charset="0"/>
              </a:rPr>
              <a:t>         Không lâu sau, sóc nhận được một lá thư do kiến gửi đến. Thư viết: “Sóc ơi, tớ cũng nhớ cậu</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a:t>
            </a:r>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(Theo </a:t>
            </a:r>
            <a:r>
              <a:rPr lang="vi-VN" sz="2800" kern="800" spc="-50" dirty="0">
                <a:latin typeface="Arial" panose="020B0604020202020204" pitchFamily="34" charset="0"/>
                <a:ea typeface="Arial-Rounded" panose="020B0500000000000000" pitchFamily="34" charset="0"/>
                <a:cs typeface="Arial" panose="020B0604020202020204" pitchFamily="34" charset="0"/>
              </a:rPr>
              <a:t>Tun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Te-le-g</a:t>
            </a:r>
            <a:r>
              <a:rPr lang="en-US" sz="2800" kern="800" spc="-50" dirty="0">
                <a:latin typeface="Arial" panose="020B0604020202020204" pitchFamily="34" charset="0"/>
                <a:ea typeface="Arial-Rounded" panose="020B0500000000000000" pitchFamily="34" charset="0"/>
                <a:cs typeface="Arial" panose="020B0604020202020204" pitchFamily="34" charset="0"/>
              </a:rPr>
              <a:t>ơ</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n</a:t>
            </a:r>
            <a:r>
              <a:rPr lang="vi-VN" sz="2800" kern="800" spc="-50" dirty="0">
                <a:latin typeface="Arial" panose="020B0604020202020204" pitchFamily="34" charset="0"/>
                <a:ea typeface="Arial-Rounded" panose="020B0500000000000000" pitchFamily="34" charset="0"/>
                <a:cs typeface="Arial" panose="020B0604020202020204" pitchFamily="34" charset="0"/>
              </a:rPr>
              <a:t>)</a:t>
            </a:r>
            <a:endParaRPr lang="en-US" sz="2800" kern="800" spc="-50" dirty="0">
              <a:latin typeface="Arial" panose="020B0604020202020204" pitchFamily="34" charset="0"/>
              <a:ea typeface="Arial-Rounded" panose="020B0500000000000000"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4499DBF3-14AF-4142-9C5E-F94D353FC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86" y="458455"/>
            <a:ext cx="544360" cy="514407"/>
          </a:xfrm>
          <a:prstGeom prst="rect">
            <a:avLst/>
          </a:prstGeom>
        </p:spPr>
      </p:pic>
      <p:pic>
        <p:nvPicPr>
          <p:cNvPr id="9" name="Picture 8">
            <a:extLst>
              <a:ext uri="{FF2B5EF4-FFF2-40B4-BE49-F238E27FC236}">
                <a16:creationId xmlns:a16="http://schemas.microsoft.com/office/drawing/2014/main" xmlns="" id="{F12037A4-7B20-45D7-968B-DBC96329D404}"/>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12340" y="1781629"/>
            <a:ext cx="514406" cy="514406"/>
          </a:xfrm>
          <a:prstGeom prst="rect">
            <a:avLst/>
          </a:prstGeom>
        </p:spPr>
      </p:pic>
      <p:pic>
        <p:nvPicPr>
          <p:cNvPr id="11" name="Picture 10">
            <a:extLst>
              <a:ext uri="{FF2B5EF4-FFF2-40B4-BE49-F238E27FC236}">
                <a16:creationId xmlns:a16="http://schemas.microsoft.com/office/drawing/2014/main" xmlns="" id="{7DA81A5F-34C8-4067-9C7D-86189210E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018" y="3503273"/>
            <a:ext cx="510728" cy="510728"/>
          </a:xfrm>
          <a:prstGeom prst="rect">
            <a:avLst/>
          </a:prstGeom>
        </p:spPr>
      </p:pic>
      <p:pic>
        <p:nvPicPr>
          <p:cNvPr id="12" name="Picture 11">
            <a:extLst>
              <a:ext uri="{FF2B5EF4-FFF2-40B4-BE49-F238E27FC236}">
                <a16:creationId xmlns="" xmlns:a16="http://schemas.microsoft.com/office/drawing/2014/main" id="{DB9A65FF-3AF6-4BE9-98F2-AC7568B11634}"/>
              </a:ext>
            </a:extLst>
          </p:cNvPr>
          <p:cNvPicPr>
            <a:picLocks noChangeAspect="1"/>
          </p:cNvPicPr>
          <p:nvPr/>
        </p:nvPicPr>
        <p:blipFill rotWithShape="1">
          <a:blip r:embed="rId6">
            <a:clrChange>
              <a:clrFrom>
                <a:srgbClr val="FFFCFF"/>
              </a:clrFrom>
              <a:clrTo>
                <a:srgbClr val="FFFC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1772" t="2351" r="1"/>
          <a:stretch/>
        </p:blipFill>
        <p:spPr>
          <a:xfrm>
            <a:off x="36181" y="0"/>
            <a:ext cx="733362" cy="533473"/>
          </a:xfrm>
          <a:prstGeom prst="rect">
            <a:avLst/>
          </a:prstGeom>
        </p:spPr>
      </p:pic>
      <p:pic>
        <p:nvPicPr>
          <p:cNvPr id="8" name="Picture 7">
            <a:extLst>
              <a:ext uri="{FF2B5EF4-FFF2-40B4-BE49-F238E27FC236}">
                <a16:creationId xmlns:lc="http://schemas.openxmlformats.org/drawingml/2006/lockedCanvas" xmlns="" xmlns:a16="http://schemas.microsoft.com/office/drawing/2014/main" id="{DB5B124E-F704-4090-8DA7-CAF90116B189}"/>
              </a:ext>
            </a:extLst>
          </p:cNvPr>
          <p:cNvPicPr>
            <a:picLocks noChangeAspect="1"/>
          </p:cNvPicPr>
          <p:nvPr/>
        </p:nvPicPr>
        <p:blipFill rotWithShape="1">
          <a:blip r:embed="rId8">
            <a:extLst>
              <a:ext uri="{28A0092B-C50C-407E-A947-70E740481C1C}">
                <a14:useLocalDpi xmlns:a14="http://schemas.microsoft.com/office/drawing/2010/main" val="0"/>
              </a:ext>
            </a:extLst>
          </a:blip>
          <a:srcRect l="35492" t="30735" r="25077" b="36754"/>
          <a:stretch/>
        </p:blipFill>
        <p:spPr>
          <a:xfrm>
            <a:off x="492884" y="5635126"/>
            <a:ext cx="523363" cy="533237"/>
          </a:xfrm>
          <a:prstGeom prst="rect">
            <a:avLst/>
          </a:prstGeom>
        </p:spPr>
      </p:pic>
    </p:spTree>
    <p:extLst>
      <p:ext uri="{BB962C8B-B14F-4D97-AF65-F5344CB8AC3E}">
        <p14:creationId xmlns:p14="http://schemas.microsoft.com/office/powerpoint/2010/main" val="31112424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5</a:t>
            </a:fld>
            <a:endParaRPr lang="en-US" dirty="0">
              <a:solidFill>
                <a:prstClr val="black">
                  <a:tint val="75000"/>
                </a:prstClr>
              </a:solidFill>
            </a:endParaRPr>
          </a:p>
        </p:txBody>
      </p:sp>
      <p:sp>
        <p:nvSpPr>
          <p:cNvPr id="3" name="TextBox 2"/>
          <p:cNvSpPr txBox="1"/>
          <p:nvPr/>
        </p:nvSpPr>
        <p:spPr>
          <a:xfrm>
            <a:off x="0" y="235677"/>
            <a:ext cx="11178210" cy="1938992"/>
          </a:xfrm>
          <a:prstGeom prst="rect">
            <a:avLst/>
          </a:prstGeom>
          <a:noFill/>
        </p:spPr>
        <p:txBody>
          <a:bodyPr wrap="square" rtlCol="0">
            <a:spAutoFit/>
          </a:bodyPr>
          <a:lstStyle/>
          <a:p>
            <a:r>
              <a:rPr lang="en-US" sz="4000" b="1" dirty="0" err="1" smtClean="0">
                <a:latin typeface="HP001 4 hàng" panose="020B0603050302020204" pitchFamily="34" charset="0"/>
              </a:rPr>
              <a:t>Thứ</a:t>
            </a:r>
            <a:r>
              <a:rPr lang="en-US" sz="4000" b="1" dirty="0" smtClean="0">
                <a:latin typeface="HP001 4 hàng" panose="020B0603050302020204" pitchFamily="34" charset="0"/>
              </a:rPr>
              <a:t> </a:t>
            </a:r>
            <a:r>
              <a:rPr lang="en-US" sz="4000" b="1" dirty="0" err="1" smtClean="0">
                <a:latin typeface="HP001 4 hàng" panose="020B0603050302020204" pitchFamily="34" charset="0"/>
              </a:rPr>
              <a:t>bảy</a:t>
            </a:r>
            <a:r>
              <a:rPr lang="en-US" sz="4000" b="1" dirty="0" smtClean="0">
                <a:latin typeface="HP001 4 hàng" panose="020B0603050302020204" pitchFamily="34" charset="0"/>
              </a:rPr>
              <a:t> </a:t>
            </a:r>
            <a:r>
              <a:rPr lang="en-US" sz="4000" b="1" dirty="0" err="1" smtClean="0">
                <a:latin typeface="HP001 4 hàng" panose="020B0603050302020204" pitchFamily="34" charset="0"/>
              </a:rPr>
              <a:t>ngày</a:t>
            </a:r>
            <a:r>
              <a:rPr lang="en-US" sz="4000" b="1" dirty="0" smtClean="0">
                <a:latin typeface="HP001 4 hàng" panose="020B0603050302020204" pitchFamily="34" charset="0"/>
              </a:rPr>
              <a:t> 18 </a:t>
            </a:r>
            <a:r>
              <a:rPr lang="en-US" sz="4000" b="1" dirty="0" err="1" smtClean="0">
                <a:latin typeface="HP001 4 hàng" panose="020B0603050302020204" pitchFamily="34" charset="0"/>
              </a:rPr>
              <a:t>tháng</a:t>
            </a:r>
            <a:r>
              <a:rPr lang="en-US" sz="4000" b="1" dirty="0" smtClean="0">
                <a:latin typeface="HP001 4 hàng" panose="020B0603050302020204" pitchFamily="34" charset="0"/>
              </a:rPr>
              <a:t> 12 </a:t>
            </a:r>
            <a:r>
              <a:rPr lang="en-US" sz="4000" b="1" dirty="0" err="1" smtClean="0">
                <a:latin typeface="HP001 4 hàng" panose="020B0603050302020204" pitchFamily="34" charset="0"/>
              </a:rPr>
              <a:t>năm</a:t>
            </a:r>
            <a:r>
              <a:rPr lang="en-US" sz="4000" b="1" dirty="0" smtClean="0">
                <a:latin typeface="HP001 4 hàng" panose="020B0603050302020204" pitchFamily="34" charset="0"/>
              </a:rPr>
              <a:t> 2021</a:t>
            </a:r>
          </a:p>
          <a:p>
            <a:r>
              <a:rPr lang="en-US" sz="4000" b="1" u="sng" dirty="0" err="1" smtClean="0">
                <a:latin typeface="HP001 4 hàng" panose="020B0603050302020204" pitchFamily="34" charset="0"/>
              </a:rPr>
              <a:t>Tiếng</a:t>
            </a:r>
            <a:r>
              <a:rPr lang="en-US" sz="4000" b="1" u="sng" dirty="0" smtClean="0">
                <a:latin typeface="HP001 4 hàng" panose="020B0603050302020204" pitchFamily="34" charset="0"/>
              </a:rPr>
              <a:t> </a:t>
            </a:r>
            <a:r>
              <a:rPr lang="en-US" sz="4000" b="1" u="sng" dirty="0" err="1" smtClean="0">
                <a:latin typeface="HP001 4 hàng" panose="020B0603050302020204" pitchFamily="34" charset="0"/>
              </a:rPr>
              <a:t>Việt</a:t>
            </a:r>
            <a:endParaRPr lang="en-US" sz="4000" b="1" u="sng" dirty="0" smtClean="0">
              <a:latin typeface="HP001 4 hàng" panose="020B0603050302020204" pitchFamily="34" charset="0"/>
            </a:endParaRPr>
          </a:p>
          <a:p>
            <a:r>
              <a:rPr lang="en-US" sz="4000" b="1" u="sng" dirty="0" err="1" smtClean="0">
                <a:latin typeface="HP001 4 hàng" panose="020B0603050302020204" pitchFamily="34" charset="0"/>
              </a:rPr>
              <a:t>Bài</a:t>
            </a:r>
            <a:r>
              <a:rPr lang="en-US" sz="4000" b="1" u="sng" dirty="0" smtClean="0">
                <a:latin typeface="HP001 4 hàng" panose="020B0603050302020204" pitchFamily="34" charset="0"/>
              </a:rPr>
              <a:t> 18</a:t>
            </a:r>
            <a:r>
              <a:rPr lang="en-US" sz="4000" b="1" dirty="0" smtClean="0">
                <a:latin typeface="HP001 4 hàng" panose="020B0603050302020204" pitchFamily="34" charset="0"/>
              </a:rPr>
              <a:t>: </a:t>
            </a:r>
            <a:r>
              <a:rPr lang="en-US" sz="4000" b="1" dirty="0" err="1" smtClean="0">
                <a:latin typeface="HP001 4 hàng" panose="020B0603050302020204" pitchFamily="34" charset="0"/>
              </a:rPr>
              <a:t>Đọc</a:t>
            </a:r>
            <a:r>
              <a:rPr lang="en-US" sz="4000" b="1" dirty="0" smtClean="0">
                <a:latin typeface="HP001 4 hàng" panose="020B0603050302020204" pitchFamily="34" charset="0"/>
              </a:rPr>
              <a:t>: </a:t>
            </a:r>
            <a:r>
              <a:rPr lang="en-US" sz="4000" b="1" dirty="0" err="1" smtClean="0">
                <a:solidFill>
                  <a:srgbClr val="FF0000"/>
                </a:solidFill>
                <a:latin typeface="HP001 4 hàng" panose="020B0603050302020204" pitchFamily="34" charset="0"/>
              </a:rPr>
              <a:t>Tớ</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nhớ</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cậu</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Tiết</a:t>
            </a:r>
            <a:r>
              <a:rPr lang="en-US" sz="4000" b="1" dirty="0" smtClean="0">
                <a:solidFill>
                  <a:srgbClr val="FF0000"/>
                </a:solidFill>
                <a:latin typeface="HP001 4 hàng" panose="020B0603050302020204" pitchFamily="34" charset="0"/>
              </a:rPr>
              <a:t> 1)</a:t>
            </a:r>
            <a:endParaRPr lang="en-US" sz="4000" b="1" dirty="0">
              <a:latin typeface="HP001 4 hàng" panose="020B0603050302020204" pitchFamily="34" charset="0"/>
            </a:endParaRPr>
          </a:p>
        </p:txBody>
      </p:sp>
      <p:sp>
        <p:nvSpPr>
          <p:cNvPr id="12" name="Text Box 3"/>
          <p:cNvSpPr txBox="1">
            <a:spLocks noChangeArrowheads="1"/>
          </p:cNvSpPr>
          <p:nvPr/>
        </p:nvSpPr>
        <p:spPr bwMode="auto">
          <a:xfrm>
            <a:off x="1504116" y="2888972"/>
            <a:ext cx="27432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a:t>
            </a:r>
            <a:r>
              <a:rPr lang="en-US" sz="3200" b="1" dirty="0" err="1" smtClean="0">
                <a:latin typeface="+mn-lt"/>
                <a:cs typeface="Times New Roman" pitchFamily="18" charset="0"/>
              </a:rPr>
              <a:t>kiến</a:t>
            </a:r>
            <a:endParaRPr lang="en-US" sz="3200" b="1" dirty="0">
              <a:latin typeface="+mn-lt"/>
              <a:cs typeface="Times New Roman" pitchFamily="18" charset="0"/>
            </a:endParaRPr>
          </a:p>
        </p:txBody>
      </p:sp>
      <p:sp>
        <p:nvSpPr>
          <p:cNvPr id="13" name="Text Box 3"/>
          <p:cNvSpPr txBox="1">
            <a:spLocks noChangeArrowheads="1"/>
          </p:cNvSpPr>
          <p:nvPr/>
        </p:nvSpPr>
        <p:spPr bwMode="auto">
          <a:xfrm>
            <a:off x="1752600" y="2224319"/>
            <a:ext cx="2590800" cy="584775"/>
          </a:xfrm>
          <a:prstGeom prst="rect">
            <a:avLst/>
          </a:prstGeom>
          <a:noFill/>
          <a:ln w="9525">
            <a:noFill/>
            <a:miter lim="800000"/>
            <a:headEnd/>
            <a:tailEnd/>
          </a:ln>
        </p:spPr>
        <p:txBody>
          <a:bodyPr>
            <a:spAutoFit/>
          </a:bodyPr>
          <a:lstStyle/>
          <a:p>
            <a:pPr>
              <a:defRPr/>
            </a:pPr>
            <a:r>
              <a:rPr lang="en-US" sz="3200" b="1" u="sng" dirty="0" err="1">
                <a:latin typeface="+mn-lt"/>
                <a:cs typeface="Times New Roman" pitchFamily="18" charset="0"/>
              </a:rPr>
              <a:t>Luyện</a:t>
            </a:r>
            <a:r>
              <a:rPr lang="en-US" sz="3200" b="1" u="sng" dirty="0">
                <a:latin typeface="+mn-lt"/>
                <a:cs typeface="Times New Roman" pitchFamily="18" charset="0"/>
              </a:rPr>
              <a:t> </a:t>
            </a:r>
            <a:r>
              <a:rPr lang="en-US" sz="3200" b="1" u="sng" dirty="0" err="1">
                <a:latin typeface="+mn-lt"/>
                <a:cs typeface="Times New Roman" pitchFamily="18" charset="0"/>
              </a:rPr>
              <a:t>đọc</a:t>
            </a:r>
            <a:r>
              <a:rPr lang="en-US" sz="3200" b="1" u="sng" dirty="0">
                <a:latin typeface="+mn-lt"/>
                <a:cs typeface="Times New Roman" pitchFamily="18" charset="0"/>
              </a:rPr>
              <a:t> </a:t>
            </a:r>
          </a:p>
        </p:txBody>
      </p:sp>
      <p:sp>
        <p:nvSpPr>
          <p:cNvPr id="14" name="Text Box 3"/>
          <p:cNvSpPr txBox="1">
            <a:spLocks noChangeArrowheads="1"/>
          </p:cNvSpPr>
          <p:nvPr/>
        </p:nvSpPr>
        <p:spPr bwMode="auto">
          <a:xfrm>
            <a:off x="7752176" y="2176140"/>
            <a:ext cx="2590800" cy="584775"/>
          </a:xfrm>
          <a:prstGeom prst="rect">
            <a:avLst/>
          </a:prstGeom>
          <a:noFill/>
          <a:ln w="9525">
            <a:noFill/>
            <a:miter lim="800000"/>
            <a:headEnd/>
            <a:tailEnd/>
          </a:ln>
        </p:spPr>
        <p:txBody>
          <a:bodyPr>
            <a:spAutoFit/>
          </a:bodyPr>
          <a:lstStyle/>
          <a:p>
            <a:pPr>
              <a:defRPr/>
            </a:pPr>
            <a:r>
              <a:rPr lang="en-US" sz="3200" b="1" u="sng" dirty="0" err="1">
                <a:latin typeface="+mn-lt"/>
                <a:cs typeface="Times New Roman" pitchFamily="18" charset="0"/>
              </a:rPr>
              <a:t>Tìm</a:t>
            </a:r>
            <a:r>
              <a:rPr lang="en-US" sz="3200" b="1" u="sng" dirty="0">
                <a:latin typeface="+mn-lt"/>
                <a:cs typeface="Times New Roman" pitchFamily="18" charset="0"/>
              </a:rPr>
              <a:t> </a:t>
            </a:r>
            <a:r>
              <a:rPr lang="en-US" sz="3200" b="1" u="sng" dirty="0" err="1">
                <a:latin typeface="+mn-lt"/>
                <a:cs typeface="Times New Roman" pitchFamily="18" charset="0"/>
              </a:rPr>
              <a:t>hiểu</a:t>
            </a:r>
            <a:r>
              <a:rPr lang="en-US" sz="3200" b="1" u="sng" dirty="0">
                <a:latin typeface="+mn-lt"/>
                <a:cs typeface="Times New Roman" pitchFamily="18" charset="0"/>
              </a:rPr>
              <a:t> </a:t>
            </a:r>
            <a:r>
              <a:rPr lang="en-US" sz="3200" b="1" u="sng" dirty="0" err="1">
                <a:latin typeface="+mn-lt"/>
                <a:cs typeface="Times New Roman" pitchFamily="18" charset="0"/>
              </a:rPr>
              <a:t>bài</a:t>
            </a:r>
            <a:r>
              <a:rPr lang="en-US" sz="3200" b="1" u="sng" dirty="0">
                <a:latin typeface="+mn-lt"/>
                <a:cs typeface="Times New Roman" pitchFamily="18" charset="0"/>
              </a:rPr>
              <a:t> </a:t>
            </a:r>
          </a:p>
        </p:txBody>
      </p:sp>
      <p:sp>
        <p:nvSpPr>
          <p:cNvPr id="15" name="Line 7"/>
          <p:cNvSpPr>
            <a:spLocks noChangeShapeType="1"/>
          </p:cNvSpPr>
          <p:nvPr/>
        </p:nvSpPr>
        <p:spPr bwMode="auto">
          <a:xfrm>
            <a:off x="4661107" y="2574186"/>
            <a:ext cx="274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p>
        </p:txBody>
      </p:sp>
      <p:sp>
        <p:nvSpPr>
          <p:cNvPr id="16" name="Line 10"/>
          <p:cNvSpPr>
            <a:spLocks noChangeShapeType="1"/>
          </p:cNvSpPr>
          <p:nvPr/>
        </p:nvSpPr>
        <p:spPr bwMode="auto">
          <a:xfrm>
            <a:off x="5986669" y="2574186"/>
            <a:ext cx="0" cy="274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p>
        </p:txBody>
      </p:sp>
      <p:sp>
        <p:nvSpPr>
          <p:cNvPr id="19" name="Text Box 3"/>
          <p:cNvSpPr txBox="1">
            <a:spLocks noChangeArrowheads="1"/>
          </p:cNvSpPr>
          <p:nvPr/>
        </p:nvSpPr>
        <p:spPr bwMode="auto">
          <a:xfrm>
            <a:off x="1441176" y="3498572"/>
            <a:ext cx="25908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 </a:t>
            </a:r>
            <a:r>
              <a:rPr lang="en-US" sz="3200" b="1" dirty="0" err="1" smtClean="0">
                <a:cs typeface="Times New Roman" pitchFamily="18" charset="0"/>
              </a:rPr>
              <a:t>sóc</a:t>
            </a:r>
            <a:r>
              <a:rPr lang="en-US" sz="3200" b="1" dirty="0" smtClean="0">
                <a:latin typeface="+mn-lt"/>
                <a:cs typeface="Times New Roman" pitchFamily="18" charset="0"/>
              </a:rPr>
              <a:t> </a:t>
            </a:r>
            <a:endParaRPr lang="en-US" sz="3200" b="1" dirty="0">
              <a:latin typeface="+mn-lt"/>
              <a:cs typeface="Times New Roman" pitchFamily="18" charset="0"/>
            </a:endParaRPr>
          </a:p>
        </p:txBody>
      </p:sp>
      <p:sp>
        <p:nvSpPr>
          <p:cNvPr id="23" name="Text Box 3"/>
          <p:cNvSpPr txBox="1">
            <a:spLocks noChangeArrowheads="1"/>
          </p:cNvSpPr>
          <p:nvPr/>
        </p:nvSpPr>
        <p:spPr bwMode="auto">
          <a:xfrm>
            <a:off x="1507259" y="2877707"/>
            <a:ext cx="27432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a:t>
            </a:r>
            <a:r>
              <a:rPr lang="en-US" sz="3200" b="1" dirty="0" err="1" smtClean="0">
                <a:latin typeface="+mn-lt"/>
                <a:cs typeface="Times New Roman" pitchFamily="18" charset="0"/>
              </a:rPr>
              <a:t>k</a:t>
            </a:r>
            <a:r>
              <a:rPr lang="en-US" sz="3200" b="1" dirty="0" err="1" smtClean="0">
                <a:solidFill>
                  <a:srgbClr val="FF0000"/>
                </a:solidFill>
                <a:latin typeface="+mn-lt"/>
                <a:cs typeface="Times New Roman" pitchFamily="18" charset="0"/>
              </a:rPr>
              <a:t>iến</a:t>
            </a:r>
            <a:endParaRPr lang="en-US" sz="3200" b="1" dirty="0">
              <a:solidFill>
                <a:srgbClr val="FF0000"/>
              </a:solidFill>
              <a:latin typeface="+mn-lt"/>
              <a:cs typeface="Times New Roman" pitchFamily="18" charset="0"/>
            </a:endParaRPr>
          </a:p>
        </p:txBody>
      </p:sp>
      <p:sp>
        <p:nvSpPr>
          <p:cNvPr id="24" name="Text Box 3"/>
          <p:cNvSpPr txBox="1">
            <a:spLocks noChangeArrowheads="1"/>
          </p:cNvSpPr>
          <p:nvPr/>
        </p:nvSpPr>
        <p:spPr bwMode="auto">
          <a:xfrm>
            <a:off x="1437688" y="3497203"/>
            <a:ext cx="25908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 </a:t>
            </a:r>
            <a:r>
              <a:rPr lang="en-US" sz="3200" b="1" dirty="0" err="1" smtClean="0">
                <a:solidFill>
                  <a:srgbClr val="FF0000"/>
                </a:solidFill>
                <a:cs typeface="Times New Roman" pitchFamily="18" charset="0"/>
              </a:rPr>
              <a:t>s</a:t>
            </a:r>
            <a:r>
              <a:rPr lang="en-US" sz="3200" b="1" dirty="0" err="1" smtClean="0">
                <a:cs typeface="Times New Roman" pitchFamily="18" charset="0"/>
              </a:rPr>
              <a:t>óc</a:t>
            </a:r>
            <a:r>
              <a:rPr lang="en-US" sz="3200" b="1" dirty="0" smtClean="0">
                <a:latin typeface="+mn-lt"/>
                <a:cs typeface="Times New Roman" pitchFamily="18" charset="0"/>
              </a:rPr>
              <a:t> </a:t>
            </a:r>
            <a:endParaRPr lang="en-US" sz="3200" b="1" dirty="0">
              <a:latin typeface="+mn-lt"/>
              <a:cs typeface="Times New Roman" pitchFamily="18" charset="0"/>
            </a:endParaRPr>
          </a:p>
        </p:txBody>
      </p:sp>
    </p:spTree>
    <p:extLst>
      <p:ext uri="{BB962C8B-B14F-4D97-AF65-F5344CB8AC3E}">
        <p14:creationId xmlns:p14="http://schemas.microsoft.com/office/powerpoint/2010/main" val="29572193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6</a:t>
            </a:fld>
            <a:endParaRPr lang="en-US" dirty="0">
              <a:solidFill>
                <a:prstClr val="black">
                  <a:tint val="75000"/>
                </a:prstClr>
              </a:solidFill>
            </a:endParaRPr>
          </a:p>
        </p:txBody>
      </p:sp>
      <p:pic>
        <p:nvPicPr>
          <p:cNvPr id="1026" name="Picture 2" descr="1622626609-nri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2457203" cy="671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805838"/>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7</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xmlns="" id="{C407B140-F5C8-44FD-BAF2-10F819FDC7CF}"/>
              </a:ext>
            </a:extLst>
          </p:cNvPr>
          <p:cNvSpPr txBox="1"/>
          <p:nvPr/>
        </p:nvSpPr>
        <p:spPr>
          <a:xfrm>
            <a:off x="135172" y="164096"/>
            <a:ext cx="11821887" cy="6494085"/>
          </a:xfrm>
          <a:prstGeom prst="rect">
            <a:avLst/>
          </a:prstGeom>
          <a:noFill/>
        </p:spPr>
        <p:txBody>
          <a:bodyPr wrap="square" rtlCol="0">
            <a:spAutoFit/>
          </a:bodyPr>
          <a:lstStyle/>
          <a:p>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TỚ NHỚ CẬU</a:t>
            </a:r>
          </a:p>
          <a:p>
            <a:pPr algn="just"/>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Kiến </a:t>
            </a:r>
            <a:r>
              <a:rPr lang="vi-VN" sz="2800" kern="800" spc="-50" dirty="0">
                <a:latin typeface="Arial" panose="020B0604020202020204" pitchFamily="34" charset="0"/>
                <a:ea typeface="Arial-Rounded" panose="020B0500000000000000" pitchFamily="34" charset="0"/>
                <a:cs typeface="Arial" panose="020B0604020202020204" pitchFamily="34" charset="0"/>
              </a:rPr>
              <a:t>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algn="just"/>
            <a:r>
              <a:rPr lang="vi-VN" sz="2800" kern="800" spc="-50" dirty="0">
                <a:latin typeface="Arial" panose="020B0604020202020204" pitchFamily="34" charset="0"/>
                <a:ea typeface="Arial-Rounded" panose="020B0500000000000000" pitchFamily="34" charset="0"/>
                <a:cs typeface="Arial" panose="020B0604020202020204"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algn="just"/>
            <a:r>
              <a:rPr lang="vi-VN" sz="2800" kern="800" spc="-50" dirty="0">
                <a:latin typeface="Arial" panose="020B0604020202020204" pitchFamily="34" charset="0"/>
                <a:ea typeface="Arial-Rounded" panose="020B0500000000000000" pitchFamily="34" charset="0"/>
                <a:cs typeface="Arial" panose="020B0604020202020204" pitchFamily="34" charset="0"/>
              </a:rPr>
              <a:t>         Hôm sau, kiến ngồi bên thềm và viết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thư</a:t>
            </a:r>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en-US" sz="2800" kern="800" spc="-50" dirty="0" err="1" smtClean="0">
                <a:latin typeface="Arial" panose="020B0604020202020204" pitchFamily="34" charset="0"/>
                <a:ea typeface="Arial-Rounded" panose="020B0500000000000000" pitchFamily="34" charset="0"/>
                <a:cs typeface="Arial" panose="020B0604020202020204" pitchFamily="34" charset="0"/>
              </a:rPr>
              <a:t>cho</a:t>
            </a:r>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en-US" sz="2800" kern="800" spc="-50" dirty="0" err="1" smtClean="0">
                <a:latin typeface="Arial" panose="020B0604020202020204" pitchFamily="34" charset="0"/>
                <a:ea typeface="Arial-Rounded" panose="020B0500000000000000" pitchFamily="34" charset="0"/>
                <a:cs typeface="Arial" panose="020B0604020202020204" pitchFamily="34" charset="0"/>
              </a:rPr>
              <a:t>sóc</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 </a:t>
            </a:r>
            <a:r>
              <a:rPr lang="vi-VN" sz="2800" kern="800" spc="-50" dirty="0">
                <a:latin typeface="Arial" panose="020B0604020202020204" pitchFamily="34" charset="0"/>
                <a:ea typeface="Arial-Rounded" panose="020B0500000000000000" pitchFamily="34" charset="0"/>
                <a:cs typeface="Arial" panose="020B0604020202020204" pitchFamily="34" charset="0"/>
              </a:rPr>
              <a:t>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algn="just"/>
            <a:r>
              <a:rPr lang="vi-VN" sz="2800" kern="800" spc="-50" dirty="0">
                <a:latin typeface="Arial" panose="020B0604020202020204" pitchFamily="34" charset="0"/>
                <a:ea typeface="Arial-Rounded" panose="020B0500000000000000" pitchFamily="34" charset="0"/>
                <a:cs typeface="Arial" panose="020B0604020202020204" pitchFamily="34" charset="0"/>
              </a:rPr>
              <a:t>         Không lâu sau, sóc nhận được một lá thư do kiến gửi đến. Thư viết: “Sóc ơi, tớ cũng nhớ cậu</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a:t>
            </a:r>
            <a:r>
              <a:rPr lang="en-US" sz="2800" kern="800" spc="-50" dirty="0" smtClean="0">
                <a:latin typeface="Arial" panose="020B0604020202020204" pitchFamily="34" charset="0"/>
                <a:ea typeface="Arial-Rounded" panose="020B0500000000000000" pitchFamily="34" charset="0"/>
                <a:cs typeface="Arial" panose="020B0604020202020204" pitchFamily="34" charset="0"/>
              </a:rPr>
              <a:t>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(Theo </a:t>
            </a:r>
            <a:r>
              <a:rPr lang="vi-VN" sz="2800" kern="800" spc="-50" dirty="0">
                <a:latin typeface="Arial" panose="020B0604020202020204" pitchFamily="34" charset="0"/>
                <a:ea typeface="Arial-Rounded" panose="020B0500000000000000" pitchFamily="34" charset="0"/>
                <a:cs typeface="Arial" panose="020B0604020202020204" pitchFamily="34" charset="0"/>
              </a:rPr>
              <a:t>Tun </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Te-le-g</a:t>
            </a:r>
            <a:r>
              <a:rPr lang="en-US" sz="2800" kern="800" spc="-50" dirty="0">
                <a:latin typeface="Arial" panose="020B0604020202020204" pitchFamily="34" charset="0"/>
                <a:ea typeface="Arial-Rounded" panose="020B0500000000000000" pitchFamily="34" charset="0"/>
                <a:cs typeface="Arial" panose="020B0604020202020204" pitchFamily="34" charset="0"/>
              </a:rPr>
              <a:t>ơ</a:t>
            </a:r>
            <a:r>
              <a:rPr lang="vi-VN" sz="2800" kern="800" spc="-50" dirty="0" smtClean="0">
                <a:latin typeface="Arial" panose="020B0604020202020204" pitchFamily="34" charset="0"/>
                <a:ea typeface="Arial-Rounded" panose="020B0500000000000000" pitchFamily="34" charset="0"/>
                <a:cs typeface="Arial" panose="020B0604020202020204" pitchFamily="34" charset="0"/>
              </a:rPr>
              <a:t>n</a:t>
            </a:r>
            <a:r>
              <a:rPr lang="vi-VN" sz="2800" kern="800" spc="-50" dirty="0">
                <a:latin typeface="Arial" panose="020B0604020202020204" pitchFamily="34" charset="0"/>
                <a:ea typeface="Arial-Rounded" panose="020B0500000000000000" pitchFamily="34" charset="0"/>
                <a:cs typeface="Arial" panose="020B0604020202020204" pitchFamily="34" charset="0"/>
              </a:rPr>
              <a:t>)</a:t>
            </a:r>
            <a:endParaRPr lang="en-US" sz="2800" kern="800" spc="-50" dirty="0">
              <a:latin typeface="Arial" panose="020B0604020202020204" pitchFamily="34" charset="0"/>
              <a:ea typeface="Arial-Rounded" panose="020B0500000000000000"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4499DBF3-14AF-4142-9C5E-F94D353FC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86" y="458455"/>
            <a:ext cx="544360" cy="514407"/>
          </a:xfrm>
          <a:prstGeom prst="rect">
            <a:avLst/>
          </a:prstGeom>
        </p:spPr>
      </p:pic>
      <p:pic>
        <p:nvPicPr>
          <p:cNvPr id="9" name="Picture 8">
            <a:extLst>
              <a:ext uri="{FF2B5EF4-FFF2-40B4-BE49-F238E27FC236}">
                <a16:creationId xmlns:a16="http://schemas.microsoft.com/office/drawing/2014/main" xmlns="" id="{F12037A4-7B20-45D7-968B-DBC96329D404}"/>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12340" y="1781629"/>
            <a:ext cx="514406" cy="514406"/>
          </a:xfrm>
          <a:prstGeom prst="rect">
            <a:avLst/>
          </a:prstGeom>
        </p:spPr>
      </p:pic>
      <p:pic>
        <p:nvPicPr>
          <p:cNvPr id="11" name="Picture 10">
            <a:extLst>
              <a:ext uri="{FF2B5EF4-FFF2-40B4-BE49-F238E27FC236}">
                <a16:creationId xmlns:a16="http://schemas.microsoft.com/office/drawing/2014/main" xmlns="" id="{7DA81A5F-34C8-4067-9C7D-86189210E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018" y="3503273"/>
            <a:ext cx="510728" cy="510728"/>
          </a:xfrm>
          <a:prstGeom prst="rect">
            <a:avLst/>
          </a:prstGeom>
        </p:spPr>
      </p:pic>
      <p:pic>
        <p:nvPicPr>
          <p:cNvPr id="8" name="Picture 7">
            <a:extLst>
              <a:ext uri="{FF2B5EF4-FFF2-40B4-BE49-F238E27FC236}">
                <a16:creationId xmlns="" xmlns:a16="http://schemas.microsoft.com/office/drawing/2014/main" id="{DB9A65FF-3AF6-4BE9-98F2-AC7568B11634}"/>
              </a:ext>
            </a:extLst>
          </p:cNvPr>
          <p:cNvPicPr>
            <a:picLocks noChangeAspect="1"/>
          </p:cNvPicPr>
          <p:nvPr/>
        </p:nvPicPr>
        <p:blipFill rotWithShape="1">
          <a:blip r:embed="rId6">
            <a:clrChange>
              <a:clrFrom>
                <a:srgbClr val="FFFCFF"/>
              </a:clrFrom>
              <a:clrTo>
                <a:srgbClr val="FFFC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1772" t="2351" r="1"/>
          <a:stretch/>
        </p:blipFill>
        <p:spPr>
          <a:xfrm>
            <a:off x="21204" y="0"/>
            <a:ext cx="866692" cy="533473"/>
          </a:xfrm>
          <a:prstGeom prst="rect">
            <a:avLst/>
          </a:prstGeom>
        </p:spPr>
      </p:pic>
      <p:pic>
        <p:nvPicPr>
          <p:cNvPr id="10" name="Picture 9">
            <a:extLst>
              <a:ext uri="{FF2B5EF4-FFF2-40B4-BE49-F238E27FC236}">
                <a16:creationId xmlns:lc="http://schemas.openxmlformats.org/drawingml/2006/lockedCanvas" xmlns="" xmlns:a16="http://schemas.microsoft.com/office/drawing/2014/main" id="{DB5B124E-F704-4090-8DA7-CAF90116B189}"/>
              </a:ext>
            </a:extLst>
          </p:cNvPr>
          <p:cNvPicPr>
            <a:picLocks noChangeAspect="1"/>
          </p:cNvPicPr>
          <p:nvPr/>
        </p:nvPicPr>
        <p:blipFill rotWithShape="1">
          <a:blip r:embed="rId8">
            <a:extLst>
              <a:ext uri="{28A0092B-C50C-407E-A947-70E740481C1C}">
                <a14:useLocalDpi xmlns:a14="http://schemas.microsoft.com/office/drawing/2010/main" val="0"/>
              </a:ext>
            </a:extLst>
          </a:blip>
          <a:srcRect l="35492" t="30735" r="25077" b="36754"/>
          <a:stretch/>
        </p:blipFill>
        <p:spPr>
          <a:xfrm>
            <a:off x="512340" y="5648005"/>
            <a:ext cx="523363" cy="533237"/>
          </a:xfrm>
          <a:prstGeom prst="rect">
            <a:avLst/>
          </a:prstGeom>
        </p:spPr>
      </p:pic>
    </p:spTree>
    <p:extLst>
      <p:ext uri="{BB962C8B-B14F-4D97-AF65-F5344CB8AC3E}">
        <p14:creationId xmlns:p14="http://schemas.microsoft.com/office/powerpoint/2010/main" val="470895966"/>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8</a:t>
            </a:fld>
            <a:endParaRPr lang="en-US" dirty="0">
              <a:solidFill>
                <a:prstClr val="black">
                  <a:tint val="75000"/>
                </a:prstClr>
              </a:solidFill>
            </a:endParaRPr>
          </a:p>
        </p:txBody>
      </p:sp>
      <p:sp>
        <p:nvSpPr>
          <p:cNvPr id="3" name="TextBox 2"/>
          <p:cNvSpPr txBox="1"/>
          <p:nvPr/>
        </p:nvSpPr>
        <p:spPr>
          <a:xfrm>
            <a:off x="0" y="235677"/>
            <a:ext cx="11178210" cy="1938992"/>
          </a:xfrm>
          <a:prstGeom prst="rect">
            <a:avLst/>
          </a:prstGeom>
          <a:noFill/>
        </p:spPr>
        <p:txBody>
          <a:bodyPr wrap="square" rtlCol="0">
            <a:spAutoFit/>
          </a:bodyPr>
          <a:lstStyle/>
          <a:p>
            <a:r>
              <a:rPr lang="en-US" sz="4000" b="1" dirty="0" err="1" smtClean="0">
                <a:latin typeface="HP001 4 hàng" panose="020B0603050302020204" pitchFamily="34" charset="0"/>
              </a:rPr>
              <a:t>Thứ</a:t>
            </a:r>
            <a:r>
              <a:rPr lang="en-US" sz="4000" b="1" dirty="0" smtClean="0">
                <a:latin typeface="HP001 4 hàng" panose="020B0603050302020204" pitchFamily="34" charset="0"/>
              </a:rPr>
              <a:t> </a:t>
            </a:r>
            <a:r>
              <a:rPr lang="en-US" sz="4000" b="1" dirty="0" err="1" smtClean="0">
                <a:latin typeface="HP001 4 hàng" panose="020B0603050302020204" pitchFamily="34" charset="0"/>
              </a:rPr>
              <a:t>bảy</a:t>
            </a:r>
            <a:r>
              <a:rPr lang="en-US" sz="4000" b="1" dirty="0" smtClean="0">
                <a:latin typeface="HP001 4 hàng" panose="020B0603050302020204" pitchFamily="34" charset="0"/>
              </a:rPr>
              <a:t> </a:t>
            </a:r>
            <a:r>
              <a:rPr lang="en-US" sz="4000" b="1" dirty="0" err="1" smtClean="0">
                <a:latin typeface="HP001 4 hàng" panose="020B0603050302020204" pitchFamily="34" charset="0"/>
              </a:rPr>
              <a:t>ngày</a:t>
            </a:r>
            <a:r>
              <a:rPr lang="en-US" sz="4000" b="1" dirty="0" smtClean="0">
                <a:latin typeface="HP001 4 hàng" panose="020B0603050302020204" pitchFamily="34" charset="0"/>
              </a:rPr>
              <a:t> 18 </a:t>
            </a:r>
            <a:r>
              <a:rPr lang="en-US" sz="4000" b="1" dirty="0" err="1" smtClean="0">
                <a:latin typeface="HP001 4 hàng" panose="020B0603050302020204" pitchFamily="34" charset="0"/>
              </a:rPr>
              <a:t>tháng</a:t>
            </a:r>
            <a:r>
              <a:rPr lang="en-US" sz="4000" b="1" dirty="0" smtClean="0">
                <a:latin typeface="HP001 4 hàng" panose="020B0603050302020204" pitchFamily="34" charset="0"/>
              </a:rPr>
              <a:t> 12 </a:t>
            </a:r>
            <a:r>
              <a:rPr lang="en-US" sz="4000" b="1" dirty="0" err="1" smtClean="0">
                <a:latin typeface="HP001 4 hàng" panose="020B0603050302020204" pitchFamily="34" charset="0"/>
              </a:rPr>
              <a:t>năm</a:t>
            </a:r>
            <a:r>
              <a:rPr lang="en-US" sz="4000" b="1" dirty="0" smtClean="0">
                <a:latin typeface="HP001 4 hàng" panose="020B0603050302020204" pitchFamily="34" charset="0"/>
              </a:rPr>
              <a:t> 2021</a:t>
            </a:r>
          </a:p>
          <a:p>
            <a:r>
              <a:rPr lang="en-US" sz="4000" b="1" u="sng" dirty="0" err="1" smtClean="0">
                <a:latin typeface="HP001 4 hàng" panose="020B0603050302020204" pitchFamily="34" charset="0"/>
              </a:rPr>
              <a:t>Tiếng</a:t>
            </a:r>
            <a:r>
              <a:rPr lang="en-US" sz="4000" b="1" u="sng" dirty="0" smtClean="0">
                <a:latin typeface="HP001 4 hàng" panose="020B0603050302020204" pitchFamily="34" charset="0"/>
              </a:rPr>
              <a:t> </a:t>
            </a:r>
            <a:r>
              <a:rPr lang="en-US" sz="4000" b="1" u="sng" dirty="0" err="1" smtClean="0">
                <a:latin typeface="HP001 4 hàng" panose="020B0603050302020204" pitchFamily="34" charset="0"/>
              </a:rPr>
              <a:t>Việt</a:t>
            </a:r>
            <a:endParaRPr lang="en-US" sz="4000" b="1" u="sng" dirty="0" smtClean="0">
              <a:latin typeface="HP001 4 hàng" panose="020B0603050302020204" pitchFamily="34" charset="0"/>
            </a:endParaRPr>
          </a:p>
          <a:p>
            <a:r>
              <a:rPr lang="en-US" sz="4000" b="1" u="sng" dirty="0" err="1" smtClean="0">
                <a:latin typeface="HP001 4 hàng" panose="020B0603050302020204" pitchFamily="34" charset="0"/>
              </a:rPr>
              <a:t>Bài</a:t>
            </a:r>
            <a:r>
              <a:rPr lang="en-US" sz="4000" b="1" u="sng" dirty="0" smtClean="0">
                <a:latin typeface="HP001 4 hàng" panose="020B0603050302020204" pitchFamily="34" charset="0"/>
              </a:rPr>
              <a:t> 18</a:t>
            </a:r>
            <a:r>
              <a:rPr lang="en-US" sz="4000" b="1" dirty="0" smtClean="0">
                <a:latin typeface="HP001 4 hàng" panose="020B0603050302020204" pitchFamily="34" charset="0"/>
              </a:rPr>
              <a:t>: </a:t>
            </a:r>
            <a:r>
              <a:rPr lang="en-US" sz="4000" b="1" dirty="0" err="1" smtClean="0">
                <a:latin typeface="HP001 4 hàng" panose="020B0603050302020204" pitchFamily="34" charset="0"/>
              </a:rPr>
              <a:t>Đọc</a:t>
            </a:r>
            <a:r>
              <a:rPr lang="en-US" sz="4000" b="1" dirty="0" smtClean="0">
                <a:latin typeface="HP001 4 hàng" panose="020B0603050302020204" pitchFamily="34" charset="0"/>
              </a:rPr>
              <a:t>: </a:t>
            </a:r>
            <a:r>
              <a:rPr lang="en-US" sz="4000" b="1" dirty="0" err="1" smtClean="0">
                <a:solidFill>
                  <a:srgbClr val="FF0000"/>
                </a:solidFill>
                <a:latin typeface="HP001 4 hàng" panose="020B0603050302020204" pitchFamily="34" charset="0"/>
              </a:rPr>
              <a:t>Tớ</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nhớ</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cậu</a:t>
            </a:r>
            <a:r>
              <a:rPr lang="en-US" sz="4000" b="1" dirty="0" smtClean="0">
                <a:solidFill>
                  <a:srgbClr val="FF0000"/>
                </a:solidFill>
                <a:latin typeface="HP001 4 hàng" panose="020B0603050302020204" pitchFamily="34" charset="0"/>
              </a:rPr>
              <a:t> (</a:t>
            </a:r>
            <a:r>
              <a:rPr lang="en-US" sz="4000" b="1" dirty="0" err="1" smtClean="0">
                <a:solidFill>
                  <a:srgbClr val="FF0000"/>
                </a:solidFill>
                <a:latin typeface="HP001 4 hàng" panose="020B0603050302020204" pitchFamily="34" charset="0"/>
              </a:rPr>
              <a:t>Tiết</a:t>
            </a:r>
            <a:r>
              <a:rPr lang="en-US" sz="4000" b="1" dirty="0" smtClean="0">
                <a:solidFill>
                  <a:srgbClr val="FF0000"/>
                </a:solidFill>
                <a:latin typeface="HP001 4 hàng" panose="020B0603050302020204" pitchFamily="34" charset="0"/>
              </a:rPr>
              <a:t> 1)</a:t>
            </a:r>
            <a:endParaRPr lang="en-US" sz="4000" b="1" dirty="0">
              <a:latin typeface="HP001 4 hàng" panose="020B0603050302020204" pitchFamily="34" charset="0"/>
            </a:endParaRPr>
          </a:p>
        </p:txBody>
      </p:sp>
      <p:sp>
        <p:nvSpPr>
          <p:cNvPr id="12" name="Text Box 3"/>
          <p:cNvSpPr txBox="1">
            <a:spLocks noChangeArrowheads="1"/>
          </p:cNvSpPr>
          <p:nvPr/>
        </p:nvSpPr>
        <p:spPr bwMode="auto">
          <a:xfrm>
            <a:off x="1504116" y="2888972"/>
            <a:ext cx="27432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a:t>
            </a:r>
            <a:r>
              <a:rPr lang="en-US" sz="3200" b="1" dirty="0" err="1" smtClean="0">
                <a:latin typeface="+mn-lt"/>
                <a:cs typeface="Times New Roman" pitchFamily="18" charset="0"/>
              </a:rPr>
              <a:t>kiến</a:t>
            </a:r>
            <a:endParaRPr lang="en-US" sz="3200" b="1" dirty="0">
              <a:latin typeface="+mn-lt"/>
              <a:cs typeface="Times New Roman" pitchFamily="18" charset="0"/>
            </a:endParaRPr>
          </a:p>
        </p:txBody>
      </p:sp>
      <p:sp>
        <p:nvSpPr>
          <p:cNvPr id="13" name="Text Box 3"/>
          <p:cNvSpPr txBox="1">
            <a:spLocks noChangeArrowheads="1"/>
          </p:cNvSpPr>
          <p:nvPr/>
        </p:nvSpPr>
        <p:spPr bwMode="auto">
          <a:xfrm>
            <a:off x="1752600" y="2224319"/>
            <a:ext cx="2590800" cy="584775"/>
          </a:xfrm>
          <a:prstGeom prst="rect">
            <a:avLst/>
          </a:prstGeom>
          <a:noFill/>
          <a:ln w="9525">
            <a:noFill/>
            <a:miter lim="800000"/>
            <a:headEnd/>
            <a:tailEnd/>
          </a:ln>
        </p:spPr>
        <p:txBody>
          <a:bodyPr>
            <a:spAutoFit/>
          </a:bodyPr>
          <a:lstStyle/>
          <a:p>
            <a:pPr>
              <a:defRPr/>
            </a:pPr>
            <a:r>
              <a:rPr lang="en-US" sz="3200" b="1" u="sng" dirty="0" err="1">
                <a:latin typeface="+mn-lt"/>
                <a:cs typeface="Times New Roman" pitchFamily="18" charset="0"/>
              </a:rPr>
              <a:t>Luyện</a:t>
            </a:r>
            <a:r>
              <a:rPr lang="en-US" sz="3200" b="1" u="sng" dirty="0">
                <a:latin typeface="+mn-lt"/>
                <a:cs typeface="Times New Roman" pitchFamily="18" charset="0"/>
              </a:rPr>
              <a:t> </a:t>
            </a:r>
            <a:r>
              <a:rPr lang="en-US" sz="3200" b="1" u="sng" dirty="0" err="1">
                <a:latin typeface="+mn-lt"/>
                <a:cs typeface="Times New Roman" pitchFamily="18" charset="0"/>
              </a:rPr>
              <a:t>đọc</a:t>
            </a:r>
            <a:r>
              <a:rPr lang="en-US" sz="3200" b="1" u="sng" dirty="0">
                <a:latin typeface="+mn-lt"/>
                <a:cs typeface="Times New Roman" pitchFamily="18" charset="0"/>
              </a:rPr>
              <a:t> </a:t>
            </a:r>
          </a:p>
        </p:txBody>
      </p:sp>
      <p:sp>
        <p:nvSpPr>
          <p:cNvPr id="14" name="Text Box 3"/>
          <p:cNvSpPr txBox="1">
            <a:spLocks noChangeArrowheads="1"/>
          </p:cNvSpPr>
          <p:nvPr/>
        </p:nvSpPr>
        <p:spPr bwMode="auto">
          <a:xfrm>
            <a:off x="7752176" y="2176140"/>
            <a:ext cx="2590800" cy="584775"/>
          </a:xfrm>
          <a:prstGeom prst="rect">
            <a:avLst/>
          </a:prstGeom>
          <a:noFill/>
          <a:ln w="9525">
            <a:noFill/>
            <a:miter lim="800000"/>
            <a:headEnd/>
            <a:tailEnd/>
          </a:ln>
        </p:spPr>
        <p:txBody>
          <a:bodyPr>
            <a:spAutoFit/>
          </a:bodyPr>
          <a:lstStyle/>
          <a:p>
            <a:pPr>
              <a:defRPr/>
            </a:pPr>
            <a:r>
              <a:rPr lang="en-US" sz="3200" b="1" u="sng" dirty="0" err="1">
                <a:latin typeface="+mn-lt"/>
                <a:cs typeface="Times New Roman" pitchFamily="18" charset="0"/>
              </a:rPr>
              <a:t>Tìm</a:t>
            </a:r>
            <a:r>
              <a:rPr lang="en-US" sz="3200" b="1" u="sng" dirty="0">
                <a:latin typeface="+mn-lt"/>
                <a:cs typeface="Times New Roman" pitchFamily="18" charset="0"/>
              </a:rPr>
              <a:t> </a:t>
            </a:r>
            <a:r>
              <a:rPr lang="en-US" sz="3200" b="1" u="sng" dirty="0" err="1">
                <a:latin typeface="+mn-lt"/>
                <a:cs typeface="Times New Roman" pitchFamily="18" charset="0"/>
              </a:rPr>
              <a:t>hiểu</a:t>
            </a:r>
            <a:r>
              <a:rPr lang="en-US" sz="3200" b="1" u="sng" dirty="0">
                <a:latin typeface="+mn-lt"/>
                <a:cs typeface="Times New Roman" pitchFamily="18" charset="0"/>
              </a:rPr>
              <a:t> </a:t>
            </a:r>
            <a:r>
              <a:rPr lang="en-US" sz="3200" b="1" u="sng" dirty="0" err="1">
                <a:latin typeface="+mn-lt"/>
                <a:cs typeface="Times New Roman" pitchFamily="18" charset="0"/>
              </a:rPr>
              <a:t>bài</a:t>
            </a:r>
            <a:r>
              <a:rPr lang="en-US" sz="3200" b="1" u="sng" dirty="0">
                <a:latin typeface="+mn-lt"/>
                <a:cs typeface="Times New Roman" pitchFamily="18" charset="0"/>
              </a:rPr>
              <a:t> </a:t>
            </a:r>
          </a:p>
        </p:txBody>
      </p:sp>
      <p:sp>
        <p:nvSpPr>
          <p:cNvPr id="15" name="Line 7"/>
          <p:cNvSpPr>
            <a:spLocks noChangeShapeType="1"/>
          </p:cNvSpPr>
          <p:nvPr/>
        </p:nvSpPr>
        <p:spPr bwMode="auto">
          <a:xfrm>
            <a:off x="4661107" y="2574186"/>
            <a:ext cx="274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p>
        </p:txBody>
      </p:sp>
      <p:sp>
        <p:nvSpPr>
          <p:cNvPr id="16" name="Line 10"/>
          <p:cNvSpPr>
            <a:spLocks noChangeShapeType="1"/>
          </p:cNvSpPr>
          <p:nvPr/>
        </p:nvSpPr>
        <p:spPr bwMode="auto">
          <a:xfrm>
            <a:off x="5986669" y="2574186"/>
            <a:ext cx="0" cy="274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p>
        </p:txBody>
      </p:sp>
      <p:sp>
        <p:nvSpPr>
          <p:cNvPr id="19" name="Text Box 3"/>
          <p:cNvSpPr txBox="1">
            <a:spLocks noChangeArrowheads="1"/>
          </p:cNvSpPr>
          <p:nvPr/>
        </p:nvSpPr>
        <p:spPr bwMode="auto">
          <a:xfrm>
            <a:off x="1441176" y="3498572"/>
            <a:ext cx="25908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 </a:t>
            </a:r>
            <a:r>
              <a:rPr lang="en-US" sz="3200" b="1" dirty="0" err="1" smtClean="0">
                <a:cs typeface="Times New Roman" pitchFamily="18" charset="0"/>
              </a:rPr>
              <a:t>sóc</a:t>
            </a:r>
            <a:r>
              <a:rPr lang="en-US" sz="3200" b="1" dirty="0" smtClean="0">
                <a:latin typeface="+mn-lt"/>
                <a:cs typeface="Times New Roman" pitchFamily="18" charset="0"/>
              </a:rPr>
              <a:t> </a:t>
            </a:r>
            <a:endParaRPr lang="en-US" sz="3200" b="1" dirty="0">
              <a:latin typeface="+mn-lt"/>
              <a:cs typeface="Times New Roman" pitchFamily="18" charset="0"/>
            </a:endParaRPr>
          </a:p>
        </p:txBody>
      </p:sp>
      <p:sp>
        <p:nvSpPr>
          <p:cNvPr id="23" name="Text Box 3"/>
          <p:cNvSpPr txBox="1">
            <a:spLocks noChangeArrowheads="1"/>
          </p:cNvSpPr>
          <p:nvPr/>
        </p:nvSpPr>
        <p:spPr bwMode="auto">
          <a:xfrm>
            <a:off x="1507259" y="2877707"/>
            <a:ext cx="27432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a:t>
            </a:r>
            <a:r>
              <a:rPr lang="en-US" sz="3200" b="1" dirty="0" err="1" smtClean="0">
                <a:latin typeface="+mn-lt"/>
                <a:cs typeface="Times New Roman" pitchFamily="18" charset="0"/>
              </a:rPr>
              <a:t>k</a:t>
            </a:r>
            <a:r>
              <a:rPr lang="en-US" sz="3200" b="1" dirty="0" err="1" smtClean="0">
                <a:solidFill>
                  <a:srgbClr val="FF0000"/>
                </a:solidFill>
                <a:latin typeface="+mn-lt"/>
                <a:cs typeface="Times New Roman" pitchFamily="18" charset="0"/>
              </a:rPr>
              <a:t>iến</a:t>
            </a:r>
            <a:endParaRPr lang="en-US" sz="3200" b="1" dirty="0">
              <a:solidFill>
                <a:srgbClr val="FF0000"/>
              </a:solidFill>
              <a:latin typeface="+mn-lt"/>
              <a:cs typeface="Times New Roman" pitchFamily="18" charset="0"/>
            </a:endParaRPr>
          </a:p>
        </p:txBody>
      </p:sp>
      <p:sp>
        <p:nvSpPr>
          <p:cNvPr id="24" name="Text Box 3"/>
          <p:cNvSpPr txBox="1">
            <a:spLocks noChangeArrowheads="1"/>
          </p:cNvSpPr>
          <p:nvPr/>
        </p:nvSpPr>
        <p:spPr bwMode="auto">
          <a:xfrm>
            <a:off x="1437688" y="3497203"/>
            <a:ext cx="25908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 </a:t>
            </a:r>
            <a:r>
              <a:rPr lang="en-US" sz="3200" b="1" dirty="0" err="1" smtClean="0">
                <a:solidFill>
                  <a:srgbClr val="FF0000"/>
                </a:solidFill>
                <a:cs typeface="Times New Roman" pitchFamily="18" charset="0"/>
              </a:rPr>
              <a:t>s</a:t>
            </a:r>
            <a:r>
              <a:rPr lang="en-US" sz="3200" b="1" dirty="0" err="1" smtClean="0">
                <a:cs typeface="Times New Roman" pitchFamily="18" charset="0"/>
              </a:rPr>
              <a:t>óc</a:t>
            </a:r>
            <a:r>
              <a:rPr lang="en-US" sz="3200" b="1" dirty="0" smtClean="0">
                <a:latin typeface="+mn-lt"/>
                <a:cs typeface="Times New Roman" pitchFamily="18" charset="0"/>
              </a:rPr>
              <a:t> </a:t>
            </a:r>
            <a:endParaRPr lang="en-US" sz="3200" b="1" dirty="0">
              <a:latin typeface="+mn-lt"/>
              <a:cs typeface="Times New Roman" pitchFamily="18" charset="0"/>
            </a:endParaRPr>
          </a:p>
        </p:txBody>
      </p:sp>
      <p:sp>
        <p:nvSpPr>
          <p:cNvPr id="25" name="Text Box 3"/>
          <p:cNvSpPr txBox="1">
            <a:spLocks noChangeArrowheads="1"/>
          </p:cNvSpPr>
          <p:nvPr/>
        </p:nvSpPr>
        <p:spPr bwMode="auto">
          <a:xfrm>
            <a:off x="1517376" y="4084977"/>
            <a:ext cx="22860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a:t>
            </a:r>
            <a:r>
              <a:rPr lang="en-US" sz="3200" b="1" dirty="0" err="1" smtClean="0">
                <a:cs typeface="Times New Roman" pitchFamily="18" charset="0"/>
              </a:rPr>
              <a:t>nắn</a:t>
            </a:r>
            <a:r>
              <a:rPr lang="en-US" sz="3200" b="1" dirty="0" smtClean="0">
                <a:cs typeface="Times New Roman" pitchFamily="18" charset="0"/>
              </a:rPr>
              <a:t> </a:t>
            </a:r>
            <a:r>
              <a:rPr lang="en-US" sz="3200" b="1" dirty="0" err="1" smtClean="0">
                <a:cs typeface="Times New Roman" pitchFamily="18" charset="0"/>
              </a:rPr>
              <a:t>nót</a:t>
            </a:r>
            <a:r>
              <a:rPr lang="en-US" sz="3200" b="1" dirty="0" smtClean="0">
                <a:latin typeface="+mn-lt"/>
                <a:cs typeface="Times New Roman" pitchFamily="18" charset="0"/>
              </a:rPr>
              <a:t> </a:t>
            </a:r>
            <a:endParaRPr lang="en-US" sz="3200" b="1" dirty="0">
              <a:latin typeface="+mn-lt"/>
              <a:cs typeface="Times New Roman" pitchFamily="18" charset="0"/>
            </a:endParaRPr>
          </a:p>
        </p:txBody>
      </p:sp>
      <p:sp>
        <p:nvSpPr>
          <p:cNvPr id="27" name="Text Box 3"/>
          <p:cNvSpPr txBox="1">
            <a:spLocks noChangeArrowheads="1"/>
          </p:cNvSpPr>
          <p:nvPr/>
        </p:nvSpPr>
        <p:spPr bwMode="auto">
          <a:xfrm>
            <a:off x="1517376" y="4083295"/>
            <a:ext cx="2286000" cy="584775"/>
          </a:xfrm>
          <a:prstGeom prst="rect">
            <a:avLst/>
          </a:prstGeom>
          <a:noFill/>
          <a:ln w="9525">
            <a:noFill/>
            <a:miter lim="800000"/>
            <a:headEnd/>
            <a:tailEnd/>
          </a:ln>
        </p:spPr>
        <p:txBody>
          <a:bodyPr>
            <a:spAutoFit/>
          </a:bodyPr>
          <a:lstStyle/>
          <a:p>
            <a:pPr>
              <a:defRPr/>
            </a:pPr>
            <a:r>
              <a:rPr lang="en-US" sz="3200" b="1" dirty="0">
                <a:latin typeface="+mn-lt"/>
                <a:cs typeface="Times New Roman" pitchFamily="18" charset="0"/>
              </a:rPr>
              <a:t>- </a:t>
            </a:r>
            <a:r>
              <a:rPr lang="en-US" sz="3200" b="1" dirty="0" err="1" smtClean="0">
                <a:cs typeface="Times New Roman" pitchFamily="18" charset="0"/>
              </a:rPr>
              <a:t>n</a:t>
            </a:r>
            <a:r>
              <a:rPr lang="en-US" sz="3200" b="1" dirty="0" err="1" smtClean="0">
                <a:solidFill>
                  <a:srgbClr val="FF0000"/>
                </a:solidFill>
                <a:cs typeface="Times New Roman" pitchFamily="18" charset="0"/>
              </a:rPr>
              <a:t>ắn</a:t>
            </a:r>
            <a:r>
              <a:rPr lang="en-US" sz="3200" b="1" dirty="0" smtClean="0">
                <a:cs typeface="Times New Roman" pitchFamily="18" charset="0"/>
              </a:rPr>
              <a:t> </a:t>
            </a:r>
            <a:r>
              <a:rPr lang="en-US" sz="3200" b="1" dirty="0" err="1" smtClean="0">
                <a:cs typeface="Times New Roman" pitchFamily="18" charset="0"/>
              </a:rPr>
              <a:t>n</a:t>
            </a:r>
            <a:r>
              <a:rPr lang="en-US" sz="3200" b="1" dirty="0" err="1" smtClean="0">
                <a:solidFill>
                  <a:srgbClr val="FF0000"/>
                </a:solidFill>
                <a:cs typeface="Times New Roman" pitchFamily="18" charset="0"/>
              </a:rPr>
              <a:t>ót</a:t>
            </a:r>
            <a:r>
              <a:rPr lang="en-US" sz="3200" b="1" dirty="0" smtClean="0">
                <a:latin typeface="+mn-lt"/>
                <a:cs typeface="Times New Roman" pitchFamily="18" charset="0"/>
              </a:rPr>
              <a:t> </a:t>
            </a:r>
            <a:endParaRPr lang="en-US" sz="3200" b="1" dirty="0">
              <a:latin typeface="+mn-lt"/>
              <a:cs typeface="Times New Roman" pitchFamily="18" charset="0"/>
            </a:endParaRPr>
          </a:p>
        </p:txBody>
      </p:sp>
    </p:spTree>
    <p:extLst>
      <p:ext uri="{BB962C8B-B14F-4D97-AF65-F5344CB8AC3E}">
        <p14:creationId xmlns:p14="http://schemas.microsoft.com/office/powerpoint/2010/main" val="8063158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9</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xmlns="" id="{27D563BA-BA91-47D2-B45B-C46F585ECB7C}"/>
              </a:ext>
            </a:extLst>
          </p:cNvPr>
          <p:cNvPicPr>
            <a:picLocks noChangeAspect="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rot="10800000" flipV="1">
            <a:off x="2526457" y="534142"/>
            <a:ext cx="4333462" cy="2481119"/>
          </a:xfrm>
          <a:prstGeom prst="rect">
            <a:avLst/>
          </a:prstGeom>
          <a:ln>
            <a:noFill/>
          </a:ln>
        </p:spPr>
      </p:pic>
      <p:sp>
        <p:nvSpPr>
          <p:cNvPr id="8" name="TextBox 7">
            <a:extLst>
              <a:ext uri="{FF2B5EF4-FFF2-40B4-BE49-F238E27FC236}">
                <a16:creationId xmlns:a16="http://schemas.microsoft.com/office/drawing/2014/main" xmlns="" id="{B84DA3F0-35F7-4771-92AE-35694D9C508B}"/>
              </a:ext>
            </a:extLst>
          </p:cNvPr>
          <p:cNvSpPr txBox="1"/>
          <p:nvPr/>
        </p:nvSpPr>
        <p:spPr>
          <a:xfrm>
            <a:off x="2904525" y="1245475"/>
            <a:ext cx="3955394" cy="646331"/>
          </a:xfrm>
          <a:prstGeom prst="rect">
            <a:avLst/>
          </a:prstGeom>
          <a:noFill/>
        </p:spPr>
        <p:txBody>
          <a:bodyPr wrap="square" rtlCol="0">
            <a:spAutoFit/>
          </a:bodyPr>
          <a:lstStyle/>
          <a:p>
            <a:r>
              <a:rPr lang="en-US" sz="3600" b="1" dirty="0" smtClean="0">
                <a:solidFill>
                  <a:srgbClr val="00B0F0"/>
                </a:solidFill>
                <a:latin typeface="Arial" panose="020B0604020202020204" pitchFamily="34" charset="0"/>
                <a:ea typeface="Arial-Rounded" panose="020B0500000000000000" pitchFamily="34" charset="0"/>
                <a:cs typeface="Arial" panose="020B0604020202020204" pitchFamily="34" charset="0"/>
              </a:rPr>
              <a:t>A, </a:t>
            </a:r>
            <a:r>
              <a:rPr lang="en-US" sz="3600" b="1" dirty="0" err="1" smtClean="0">
                <a:solidFill>
                  <a:srgbClr val="00B0F0"/>
                </a:solidFill>
                <a:latin typeface="Arial" panose="020B0604020202020204" pitchFamily="34" charset="0"/>
                <a:ea typeface="Arial-Rounded" panose="020B0500000000000000" pitchFamily="34" charset="0"/>
                <a:cs typeface="Arial" panose="020B0604020202020204" pitchFamily="34" charset="0"/>
              </a:rPr>
              <a:t>thư</a:t>
            </a:r>
            <a:r>
              <a:rPr lang="en-US" sz="3600" b="1" dirty="0" smtClean="0">
                <a:solidFill>
                  <a:srgbClr val="00B0F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smtClean="0">
                <a:solidFill>
                  <a:srgbClr val="00B0F0"/>
                </a:solidFill>
                <a:latin typeface="Arial" panose="020B0604020202020204" pitchFamily="34" charset="0"/>
                <a:ea typeface="Arial-Rounded" panose="020B0500000000000000" pitchFamily="34" charset="0"/>
                <a:cs typeface="Arial" panose="020B0604020202020204" pitchFamily="34" charset="0"/>
              </a:rPr>
              <a:t>của</a:t>
            </a:r>
            <a:r>
              <a:rPr lang="en-US" sz="3600" b="1" dirty="0" smtClean="0">
                <a:solidFill>
                  <a:srgbClr val="00B0F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smtClean="0">
                <a:solidFill>
                  <a:srgbClr val="00B0F0"/>
                </a:solidFill>
                <a:latin typeface="Arial" panose="020B0604020202020204" pitchFamily="34" charset="0"/>
                <a:ea typeface="Arial-Rounded" panose="020B0500000000000000" pitchFamily="34" charset="0"/>
                <a:cs typeface="Arial" panose="020B0604020202020204" pitchFamily="34" charset="0"/>
              </a:rPr>
              <a:t>sóc</a:t>
            </a:r>
            <a:r>
              <a:rPr lang="en-US" sz="3600" b="1" dirty="0" smtClean="0">
                <a:solidFill>
                  <a:srgbClr val="00B0F0"/>
                </a:solidFill>
                <a:latin typeface="Arial" panose="020B0604020202020204" pitchFamily="34" charset="0"/>
                <a:ea typeface="Arial-Rounded" panose="020B0500000000000000" pitchFamily="34" charset="0"/>
                <a:cs typeface="Arial" panose="020B0604020202020204" pitchFamily="34" charset="0"/>
              </a:rPr>
              <a:t>!</a:t>
            </a:r>
            <a:endParaRPr lang="vi-VN" sz="3600" b="1" dirty="0">
              <a:solidFill>
                <a:srgbClr val="00B0F0"/>
              </a:solidFill>
              <a:latin typeface="Arial" panose="020B0604020202020204" pitchFamily="34" charset="0"/>
              <a:ea typeface="Arial-Rounded" panose="020B0500000000000000"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439" y="-319087"/>
            <a:ext cx="3823335" cy="6858000"/>
          </a:xfrm>
          <a:prstGeom prst="rect">
            <a:avLst/>
          </a:prstGeom>
        </p:spPr>
      </p:pic>
    </p:spTree>
    <p:extLst>
      <p:ext uri="{BB962C8B-B14F-4D97-AF65-F5344CB8AC3E}">
        <p14:creationId xmlns:p14="http://schemas.microsoft.com/office/powerpoint/2010/main" val="2913264641"/>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414</Words>
  <Application>Microsoft Office PowerPoint</Application>
  <PresentationFormat>Custom</PresentationFormat>
  <Paragraphs>134</Paragraphs>
  <Slides>17</Slides>
  <Notes>0</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21AK22</cp:lastModifiedBy>
  <cp:revision>76</cp:revision>
  <dcterms:created xsi:type="dcterms:W3CDTF">2021-07-29T10:11:41Z</dcterms:created>
  <dcterms:modified xsi:type="dcterms:W3CDTF">2023-12-28T01:49:00Z</dcterms:modified>
</cp:coreProperties>
</file>