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7" r:id="rId3"/>
    <p:sldId id="281" r:id="rId4"/>
    <p:sldId id="271" r:id="rId5"/>
    <p:sldId id="270" r:id="rId6"/>
    <p:sldId id="269" r:id="rId7"/>
    <p:sldId id="268" r:id="rId8"/>
    <p:sldId id="289" r:id="rId9"/>
    <p:sldId id="274" r:id="rId10"/>
    <p:sldId id="291" r:id="rId11"/>
    <p:sldId id="275" r:id="rId12"/>
    <p:sldId id="277" r:id="rId13"/>
    <p:sldId id="283" r:id="rId14"/>
    <p:sldId id="285" r:id="rId15"/>
    <p:sldId id="286" r:id="rId16"/>
    <p:sldId id="278" r:id="rId17"/>
    <p:sldId id="279" r:id="rId18"/>
    <p:sldId id="290" r:id="rId19"/>
    <p:sldId id="266" r:id="rId20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63F01-9D42-49C7-9FFD-B41B6B4A9EAA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73845-88D0-4568-9F39-CC73FB0D727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32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B6C5A3CB-7670-464B-89A2-AC07E01415C9}" type="slidenum">
              <a:rPr lang="en-US" altLang="en-US">
                <a:latin typeface="Times New Roman" pitchFamily="18" charset="0"/>
              </a:rPr>
              <a:pPr/>
              <a:t>1</a:t>
            </a:fld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49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8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01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965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889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228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66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517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856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575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29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AF6A-285C-454F-89E5-84DE2369D47D}" type="datetimeFigureOut">
              <a:rPr lang="vi-VN" smtClean="0"/>
              <a:t>12/12/2023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BC2E3-9ADB-4FD9-8E35-7E064DA7A6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633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4.wm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091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75" y="-145256"/>
            <a:ext cx="97440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1"/>
            <a:ext cx="2014538" cy="13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4514850"/>
            <a:ext cx="242292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572000"/>
            <a:ext cx="242292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WordArt 8"/>
          <p:cNvSpPr>
            <a:spLocks noChangeArrowheads="1" noChangeShapeType="1" noTextEdit="1"/>
          </p:cNvSpPr>
          <p:nvPr/>
        </p:nvSpPr>
        <p:spPr bwMode="auto">
          <a:xfrm>
            <a:off x="838200" y="514350"/>
            <a:ext cx="7539038" cy="44005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NHIỆT LIỆT CHÀO MỪNG</a:t>
            </a:r>
          </a:p>
        </p:txBody>
      </p:sp>
      <p:pic>
        <p:nvPicPr>
          <p:cNvPr id="14345" name="Picture 9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926"/>
            <a:ext cx="327422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2082" y="-1412081"/>
            <a:ext cx="1571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229101"/>
            <a:ext cx="3000375" cy="9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CHCA20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43400"/>
            <a:ext cx="4133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WordArt 13"/>
          <p:cNvSpPr>
            <a:spLocks noChangeArrowheads="1" noChangeShapeType="1" noTextEdit="1"/>
          </p:cNvSpPr>
          <p:nvPr/>
        </p:nvSpPr>
        <p:spPr bwMode="auto">
          <a:xfrm>
            <a:off x="1490665" y="1943100"/>
            <a:ext cx="6662737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CÁC THẦY </a:t>
            </a:r>
            <a:r>
              <a:rPr lang="en-US" sz="32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CÔ</a:t>
            </a:r>
            <a:r>
              <a:rPr lang="en-US" sz="32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GIÁO VỀ DỰ </a:t>
            </a:r>
          </a:p>
          <a:p>
            <a:pPr algn="ctr">
              <a:defRPr/>
            </a:pPr>
            <a:r>
              <a:rPr lang="en-US" sz="32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HỘI THI GIÁO VIÊN CHỦ NHIỆM GIỎI CẤP HUYỆN</a:t>
            </a:r>
            <a:endParaRPr lang="en-US" sz="32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1828800" y="3776722"/>
            <a:ext cx="59233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smtClean="0">
                <a:latin typeface="Times New Roman" pitchFamily="18" charset="0"/>
              </a:rPr>
              <a:t>NĂM HỌC: 2023 - 2024</a:t>
            </a:r>
            <a:endParaRPr lang="en-US" altLang="en-US" sz="2800" b="1">
              <a:latin typeface="Times New Roman" pitchFamily="18" charset="0"/>
            </a:endParaRPr>
          </a:p>
        </p:txBody>
      </p:sp>
      <p:pic>
        <p:nvPicPr>
          <p:cNvPr id="14351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3332" y="-1412081"/>
            <a:ext cx="1571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285751"/>
            <a:ext cx="327422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3058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animBg="1"/>
      <p:bldP spid="430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8258" y="161537"/>
            <a:ext cx="84548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Khi </a:t>
            </a:r>
            <a:r>
              <a:rPr lang="en-US" altLang="zh-CN" sz="40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bị</a:t>
            </a:r>
            <a:r>
              <a:rPr lang="en-US" altLang="zh-CN" sz="40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người</a:t>
            </a:r>
            <a:r>
              <a:rPr lang="en-US" altLang="zh-CN" sz="40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khác</a:t>
            </a:r>
            <a:r>
              <a:rPr lang="en-US" altLang="zh-CN" sz="40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bắt</a:t>
            </a:r>
            <a:r>
              <a:rPr lang="en-US" altLang="zh-CN" sz="40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nạt</a:t>
            </a:r>
            <a:r>
              <a:rPr lang="en-US" altLang="zh-CN" sz="40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</a:t>
            </a:r>
            <a:r>
              <a:rPr lang="en-US" altLang="zh-CN" sz="40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em</a:t>
            </a:r>
            <a:r>
              <a:rPr lang="en-US" altLang="zh-CN" sz="40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cần</a:t>
            </a:r>
            <a:r>
              <a:rPr lang="en-US" altLang="zh-CN" sz="40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:</a:t>
            </a:r>
            <a:endParaRPr lang="vi-VN" altLang="zh-CN" sz="4000" b="1" dirty="0">
              <a:solidFill>
                <a:srgbClr val="83B40D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=""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049" y="1169418"/>
            <a:ext cx="8939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1/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Yêu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cầu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hành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vi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bắt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nạt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dừng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lại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.</a:t>
            </a:r>
            <a:endParaRPr lang="vi-VN" altLang="zh-CN" sz="36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050" y="2067694"/>
            <a:ext cx="88454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2/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Mách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thầy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cô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lớn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trách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nhiệm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.</a:t>
            </a:r>
            <a:endParaRPr lang="vi-VN" altLang="zh-CN" sz="36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5885" y="3363838"/>
            <a:ext cx="80342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3/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Kêu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to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để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mọi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đến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giúp</a:t>
            </a:r>
            <a:r>
              <a:rPr lang="en-US" altLang="zh-CN" sz="36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.</a:t>
            </a:r>
            <a:endParaRPr lang="vi-VN" altLang="zh-CN" sz="36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512" y="4083918"/>
            <a:ext cx="890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4/ Gọi đến số điện thoại 111</a:t>
            </a:r>
            <a:endParaRPr lang="vi-VN" sz="3600" b="1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2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107504" y="268426"/>
            <a:ext cx="8712968" cy="4607579"/>
            <a:chOff x="2635700" y="942204"/>
            <a:chExt cx="3682042" cy="3653136"/>
          </a:xfrm>
        </p:grpSpPr>
        <p:grpSp>
          <p:nvGrpSpPr>
            <p:cNvPr id="5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17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15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3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11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0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5576" y="685194"/>
            <a:ext cx="7111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r>
              <a:rPr lang="en-US" altLang="zh-CN" sz="40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lí</a:t>
            </a:r>
            <a:r>
              <a:rPr lang="en-US" altLang="zh-CN" sz="40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</a:t>
            </a:r>
            <a:r>
              <a:rPr lang="en-US" altLang="zh-CN" sz="40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tình</a:t>
            </a:r>
            <a:r>
              <a:rPr lang="en-US" altLang="zh-CN" sz="40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huống</a:t>
            </a:r>
            <a:r>
              <a:rPr lang="en-US" altLang="zh-CN" sz="40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bị</a:t>
            </a:r>
            <a:r>
              <a:rPr lang="en-US" altLang="zh-CN" sz="40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bắt</a:t>
            </a:r>
            <a:r>
              <a:rPr lang="en-US" altLang="zh-CN" sz="40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nạt</a:t>
            </a:r>
            <a:endParaRPr lang="zh-CN" altLang="en-US" sz="4000" b="1" dirty="0">
              <a:solidFill>
                <a:srgbClr val="83B40D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971195" y="123478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Hoạt động </a:t>
            </a:r>
            <a:r>
              <a:rPr lang="en-US" altLang="zh-CN" sz="4000" b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2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3E5071F3-7B05-429A-A5A8-D9A283E09E5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34568" y="1381686"/>
            <a:ext cx="32135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Tình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huống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1:</a:t>
            </a:r>
            <a:endParaRPr lang="zh-CN" altLang="en-US" sz="36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="" xmlns:a16="http://schemas.microsoft.com/office/drawing/2014/main" id="{94402A65-155A-4CEA-A2CE-ED227AFC508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08593" y="1381686"/>
            <a:ext cx="30734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Tình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huống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2:</a:t>
            </a:r>
            <a:endParaRPr lang="zh-CN" altLang="en-US" sz="36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FE31AC-EE88-4FDF-831E-EF6D4719BE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6" t="72193" r="14464" b="7493"/>
          <a:stretch/>
        </p:blipFill>
        <p:spPr>
          <a:xfrm>
            <a:off x="5049674" y="2078178"/>
            <a:ext cx="3914814" cy="2869836"/>
          </a:xfrm>
          <a:prstGeom prst="rect">
            <a:avLst/>
          </a:prstGeom>
        </p:spPr>
      </p:pic>
      <p:pic>
        <p:nvPicPr>
          <p:cNvPr id="1026" name="Picture 2" descr="D:\ảnh sửa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0494"/>
            <a:ext cx="4568240" cy="29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3E5071F3-7B05-429A-A5A8-D9A283E09E5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71800" y="123478"/>
            <a:ext cx="32135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Tình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huống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1:</a:t>
            </a:r>
            <a:endParaRPr lang="zh-CN" altLang="en-US" sz="36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5" name="Picture 2" descr="D:\ảnh sửa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3558"/>
            <a:ext cx="9036496" cy="417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1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94402A65-155A-4CEA-A2CE-ED227AFC508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99792" y="51470"/>
            <a:ext cx="30734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Tình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huống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2:</a:t>
            </a:r>
            <a:endParaRPr lang="zh-CN" altLang="en-US" sz="36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FE31AC-EE88-4FDF-831E-EF6D4719B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6" t="72193" r="14464" b="7493"/>
          <a:stretch/>
        </p:blipFill>
        <p:spPr>
          <a:xfrm>
            <a:off x="107504" y="699542"/>
            <a:ext cx="8928992" cy="43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8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107504" y="123478"/>
            <a:ext cx="8856984" cy="4824536"/>
            <a:chOff x="2635700" y="942204"/>
            <a:chExt cx="3682042" cy="3653136"/>
          </a:xfrm>
        </p:grpSpPr>
        <p:grpSp>
          <p:nvGrpSpPr>
            <p:cNvPr id="5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17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15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3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11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327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1560" y="699542"/>
            <a:ext cx="75608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Thực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hiện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ứng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phù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hợp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khi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bị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bắt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nạt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cuộc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sống</a:t>
            </a:r>
            <a:endParaRPr lang="zh-CN" altLang="en-US" sz="3600" b="1" dirty="0">
              <a:solidFill>
                <a:srgbClr val="83B40D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275856" y="123478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Hoạt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6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1560" y="2067694"/>
            <a:ext cx="79438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44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     </a:t>
            </a:r>
            <a:r>
              <a:rPr lang="vi-VN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Khi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bị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bắt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nạt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, </a:t>
            </a:r>
            <a:r>
              <a:rPr lang="en-US" altLang="zh-CN" sz="4400" b="1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ép</a:t>
            </a:r>
            <a:r>
              <a:rPr lang="en-US" altLang="zh-CN" sz="4400" b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buộc,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em</a:t>
            </a:r>
            <a:r>
              <a:rPr lang="vi-VN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hãy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nói</a:t>
            </a:r>
            <a:r>
              <a:rPr lang="en-US" altLang="zh-CN" sz="4400" b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“không”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tìm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kiếm</a:t>
            </a:r>
            <a:r>
              <a:rPr lang="vi-VN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sự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giúp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đỡ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từ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những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người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đáng</a:t>
            </a:r>
            <a:r>
              <a:rPr lang="en-US" altLang="zh-CN" sz="44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tin </a:t>
            </a:r>
            <a:r>
              <a:rPr lang="en-US" altLang="zh-CN" sz="4400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cậy</a:t>
            </a: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.</a:t>
            </a:r>
            <a:endParaRPr lang="vi-VN" altLang="zh-CN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00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t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51470"/>
            <a:ext cx="878497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4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708422" y="519113"/>
            <a:ext cx="6096000" cy="18859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Kính chúc các thầy cô giáo</a:t>
            </a:r>
          </a:p>
        </p:txBody>
      </p:sp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1371600" y="2343150"/>
            <a:ext cx="58674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sinh</a:t>
            </a:r>
            <a:endParaRPr lang="vi-VN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2514601" y="3486151"/>
            <a:ext cx="6276975" cy="892969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-36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mạnh khỏe và hạnh phúc</a:t>
            </a:r>
          </a:p>
        </p:txBody>
      </p:sp>
      <p:pic>
        <p:nvPicPr>
          <p:cNvPr id="31749" name="Picture 8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3657600"/>
            <a:ext cx="1762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23" y="1034654"/>
            <a:ext cx="1762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BUBB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36" y="259557"/>
            <a:ext cx="2125265" cy="360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1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" y="33339"/>
            <a:ext cx="32385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3025380"/>
            <a:ext cx="32385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3" descr="XMSTRER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60" y="33339"/>
            <a:ext cx="32385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4" descr="FSTV116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223" y="77391"/>
            <a:ext cx="1454944" cy="985838"/>
          </a:xfrm>
        </p:spPr>
      </p:pic>
    </p:spTree>
    <p:extLst>
      <p:ext uri="{BB962C8B-B14F-4D97-AF65-F5344CB8AC3E}">
        <p14:creationId xmlns:p14="http://schemas.microsoft.com/office/powerpoint/2010/main" val="119081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  <p:bldP spid="45062" grpId="0" animBg="1"/>
      <p:bldP spid="450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ừng bắt nạt tớ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95486"/>
            <a:ext cx="885698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5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107504" y="123478"/>
            <a:ext cx="8856984" cy="4824536"/>
            <a:chOff x="2635700" y="942204"/>
            <a:chExt cx="3682042" cy="3653136"/>
          </a:xfrm>
        </p:grpSpPr>
        <p:grpSp>
          <p:nvGrpSpPr>
            <p:cNvPr id="5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17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15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3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11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972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1560" y="906855"/>
            <a:ext cx="7570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Hành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bị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bắt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nạt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cách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ứng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endParaRPr lang="zh-CN" altLang="en-US" sz="3600" b="1" dirty="0">
              <a:solidFill>
                <a:srgbClr val="83B40D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2627784" y="223529"/>
            <a:ext cx="2990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Hoạt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1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90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50EF903-2FCA-4B37-B8B1-5A81AAE6578F}"/>
              </a:ext>
            </a:extLst>
          </p:cNvPr>
          <p:cNvGrpSpPr/>
          <p:nvPr/>
        </p:nvGrpSpPr>
        <p:grpSpPr>
          <a:xfrm>
            <a:off x="195518" y="627534"/>
            <a:ext cx="8624954" cy="4320480"/>
            <a:chOff x="2265285" y="1229256"/>
            <a:chExt cx="5212795" cy="354510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DF4056F-AB0B-4A86-AAAE-B5B938D88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2" t="28941" r="47669" b="44186"/>
            <a:stretch/>
          </p:blipFill>
          <p:spPr>
            <a:xfrm>
              <a:off x="2265285" y="1244181"/>
              <a:ext cx="2402957" cy="15993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CE6B03F-2010-4F4A-A752-FA17FFFB3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6" t="24190" r="9785" b="45143"/>
            <a:stretch/>
          </p:blipFill>
          <p:spPr>
            <a:xfrm>
              <a:off x="4771437" y="1229256"/>
              <a:ext cx="2706643" cy="16455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AB47682-8507-4504-B7D1-5F55BC3BF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2" t="54857" r="52791" b="14476"/>
            <a:stretch/>
          </p:blipFill>
          <p:spPr>
            <a:xfrm>
              <a:off x="2265285" y="3047999"/>
              <a:ext cx="2402957" cy="17263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5C47780-E697-47AB-9B73-E8F5C418C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77" t="54857" r="8327" b="14476"/>
            <a:stretch/>
          </p:blipFill>
          <p:spPr>
            <a:xfrm>
              <a:off x="4771437" y="3047999"/>
              <a:ext cx="2706643" cy="17263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28D79EED-4026-443A-AE3C-A239AD56CAF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468560" y="-20538"/>
            <a:ext cx="7696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     - Nhận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biết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hành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bắt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nạt</a:t>
            </a:r>
            <a:endParaRPr lang="zh-CN" altLang="en-US" sz="32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246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33EFA448-3DDF-4BE1-8EA3-7365B4BDA71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11560" y="209189"/>
            <a:ext cx="72726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hành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bắt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nạt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là</a:t>
            </a:r>
            <a:r>
              <a:rPr lang="en-US" altLang="zh-CN" sz="36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:</a:t>
            </a:r>
            <a:endParaRPr lang="zh-CN" altLang="en-US" sz="36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D6384C-9C12-4497-826A-4DB59DE092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4448556" y="1059582"/>
            <a:ext cx="444392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6384F2-4EE2-4B56-9718-D265C8C1A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79512" y="1059582"/>
            <a:ext cx="364911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84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uẩ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5" y="87474"/>
            <a:ext cx="892899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D71BBA-7887-43C8-B4C7-CAC233F09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t="11079" r="26755" b="65990"/>
          <a:stretch/>
        </p:blipFill>
        <p:spPr>
          <a:xfrm>
            <a:off x="251520" y="699542"/>
            <a:ext cx="2451652" cy="4032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CB266E-6522-4A55-8B8E-DB39F3C49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32722" r="50000" b="44090"/>
          <a:stretch/>
        </p:blipFill>
        <p:spPr>
          <a:xfrm>
            <a:off x="2994720" y="699542"/>
            <a:ext cx="2835965" cy="4032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91C01A9-A3D6-4966-A395-E8E2716C1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t="32979" r="9683" b="44606"/>
          <a:stretch/>
        </p:blipFill>
        <p:spPr>
          <a:xfrm>
            <a:off x="6122233" y="915566"/>
            <a:ext cx="2770247" cy="36724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F9D409A6-95FD-4D94-AD08-F5EFAB166FB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1520" y="136976"/>
            <a:ext cx="7941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Lựa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chọn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cách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ứng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khi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bị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bắt</a:t>
            </a:r>
            <a:r>
              <a:rPr lang="en-US" altLang="zh-CN" sz="3200" b="1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nạt</a:t>
            </a:r>
            <a:endParaRPr lang="zh-CN" altLang="en-US" sz="32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00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216</Words>
  <Application>Microsoft Office PowerPoint</Application>
  <PresentationFormat>On-screen Show (16:9)</PresentationFormat>
  <Paragraphs>30</Paragraphs>
  <Slides>19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21AK22</cp:lastModifiedBy>
  <cp:revision>103</cp:revision>
  <dcterms:created xsi:type="dcterms:W3CDTF">2023-11-06T13:06:01Z</dcterms:created>
  <dcterms:modified xsi:type="dcterms:W3CDTF">2023-12-12T04:20:35Z</dcterms:modified>
</cp:coreProperties>
</file>