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5.jpg" ContentType="image/png"/>
  <Override PartName="/ppt/media/image26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1"/>
    <p:sldMasterId id="2147483750" r:id="rId2"/>
    <p:sldMasterId id="2147483762" r:id="rId3"/>
    <p:sldMasterId id="2147483766" r:id="rId4"/>
    <p:sldMasterId id="2147483770" r:id="rId5"/>
    <p:sldMasterId id="2147483774" r:id="rId6"/>
    <p:sldMasterId id="2147483778" r:id="rId7"/>
    <p:sldMasterId id="2147483782" r:id="rId8"/>
    <p:sldMasterId id="2147483786" r:id="rId9"/>
  </p:sldMasterIdLst>
  <p:notesMasterIdLst>
    <p:notesMasterId r:id="rId39"/>
  </p:notesMasterIdLst>
  <p:sldIdLst>
    <p:sldId id="4408" r:id="rId10"/>
    <p:sldId id="4423" r:id="rId11"/>
    <p:sldId id="4365" r:id="rId12"/>
    <p:sldId id="4392" r:id="rId13"/>
    <p:sldId id="4402" r:id="rId14"/>
    <p:sldId id="4394" r:id="rId15"/>
    <p:sldId id="4412" r:id="rId16"/>
    <p:sldId id="4424" r:id="rId17"/>
    <p:sldId id="4403" r:id="rId18"/>
    <p:sldId id="4395" r:id="rId19"/>
    <p:sldId id="4409" r:id="rId20"/>
    <p:sldId id="4410" r:id="rId21"/>
    <p:sldId id="4405" r:id="rId22"/>
    <p:sldId id="4386" r:id="rId23"/>
    <p:sldId id="4414" r:id="rId24"/>
    <p:sldId id="4387" r:id="rId25"/>
    <p:sldId id="4415" r:id="rId26"/>
    <p:sldId id="4422" r:id="rId27"/>
    <p:sldId id="4418" r:id="rId28"/>
    <p:sldId id="4417" r:id="rId29"/>
    <p:sldId id="4397" r:id="rId30"/>
    <p:sldId id="4416" r:id="rId31"/>
    <p:sldId id="4406" r:id="rId32"/>
    <p:sldId id="4421" r:id="rId33"/>
    <p:sldId id="4398" r:id="rId34"/>
    <p:sldId id="4400" r:id="rId35"/>
    <p:sldId id="4401" r:id="rId36"/>
    <p:sldId id="4380" r:id="rId37"/>
    <p:sldId id="4343" r:id="rId38"/>
  </p:sldIdLst>
  <p:sldSz cx="12192000" cy="6858000"/>
  <p:notesSz cx="6858000" cy="9144000"/>
  <p:embeddedFontLst>
    <p:embeddedFont>
      <p:font typeface="Segoe Print" panose="02000600000000000000" pitchFamily="2" charset="0"/>
      <p:regular r:id="rId40"/>
      <p:bold r:id="rId41"/>
    </p:embeddedFont>
    <p:embeddedFont>
      <p:font typeface="Roboto Black" panose="020B0604020202020204" charset="0"/>
      <p:regular r:id="rId42"/>
      <p:bold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4917"/>
    <a:srgbClr val="CB6CE6"/>
    <a:srgbClr val="BDD7EE"/>
    <a:srgbClr val="98DA5E"/>
    <a:srgbClr val="F8EDE6"/>
    <a:srgbClr val="A5B2D3"/>
    <a:srgbClr val="C7E66D"/>
    <a:srgbClr val="CEECDC"/>
    <a:srgbClr val="DFCEBC"/>
    <a:srgbClr val="956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1818" autoAdjust="0"/>
  </p:normalViewPr>
  <p:slideViewPr>
    <p:cSldViewPr snapToGrid="0">
      <p:cViewPr varScale="1">
        <p:scale>
          <a:sx n="51" d="100"/>
          <a:sy n="51" d="100"/>
        </p:scale>
        <p:origin x="7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7.fntdata"/><Relationship Id="rId20" Type="http://schemas.openxmlformats.org/officeDocument/2006/relationships/slide" Target="slides/slide11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E8687B-38E8-44DF-BEDA-1D03532228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2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04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Trước</a:t>
            </a:r>
            <a:r>
              <a:rPr lang="en-US" b="1" baseline="0" smtClean="0">
                <a:solidFill>
                  <a:srgbClr val="FF0000"/>
                </a:solidFill>
              </a:rPr>
              <a:t> khi gõ từ…. ktra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530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0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:</a:t>
            </a:r>
            <a:r>
              <a:rPr lang="en-US" baseline="0"/>
              <a:t> thực hành viết chữ hoa với phím Caps lock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04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20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4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5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55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9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6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2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09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38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559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8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429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8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3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23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2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0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353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22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6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92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633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E5195-FC00-402D-885E-55E73DDE5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C63DB-3B18-48AC-99E1-77C18EBAD3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84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11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78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092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77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8A7F3-D0EE-4AA7-BDF3-3D24E9A7E55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C83B38-B73E-4A38-AB32-AB767B8A548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647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086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0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326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52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649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8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6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5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36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22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6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4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3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5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D47A3-076B-4EAE-A6D8-2708CE5119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CCB63-07D5-452D-9274-B5A5FFB3AB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5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slideLayout" Target="../slideLayouts/slideLayout42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notesSlide" Target="../notesSlides/notesSlide1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0" Type="http://schemas.openxmlformats.org/officeDocument/2006/relationships/tags" Target="../tags/tag220.xml"/><Relationship Id="rId225" Type="http://schemas.openxmlformats.org/officeDocument/2006/relationships/tags" Target="../tags/tag225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185" Type="http://schemas.openxmlformats.org/officeDocument/2006/relationships/tags" Target="../tags/tag18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10" Type="http://schemas.openxmlformats.org/officeDocument/2006/relationships/tags" Target="../tags/tag210.xml"/><Relationship Id="rId215" Type="http://schemas.openxmlformats.org/officeDocument/2006/relationships/tags" Target="../tags/tag215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500">
              <a:srgbClr val="B5D2EC"/>
            </a:gs>
            <a:gs pos="2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2667001" y="-2641599"/>
            <a:ext cx="6858000" cy="12192000"/>
            <a:chOff x="1228" y="3783"/>
            <a:chExt cx="10285" cy="1606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228" y="18561"/>
              <a:ext cx="10220" cy="1287"/>
              <a:chOff x="1290" y="11339"/>
              <a:chExt cx="10220" cy="1287"/>
            </a:xfrm>
          </p:grpSpPr>
          <p:grpSp>
            <p:nvGrpSpPr>
              <p:cNvPr id="158" name="Group 6"/>
              <p:cNvGrpSpPr>
                <a:grpSpLocks/>
              </p:cNvGrpSpPr>
              <p:nvPr/>
            </p:nvGrpSpPr>
            <p:grpSpPr bwMode="auto">
              <a:xfrm>
                <a:off x="1290" y="11405"/>
                <a:ext cx="1268" cy="1221"/>
                <a:chOff x="1290" y="11405"/>
                <a:chExt cx="1268" cy="1221"/>
              </a:xfrm>
            </p:grpSpPr>
            <p:sp>
              <p:nvSpPr>
                <p:cNvPr id="197" name="Freeform 7"/>
                <p:cNvSpPr>
                  <a:spLocks/>
                </p:cNvSpPr>
                <p:nvPr>
                  <p:custDataLst>
                    <p:tags r:id="rId193"/>
                  </p:custDataLst>
                </p:nvPr>
              </p:nvSpPr>
              <p:spPr bwMode="auto">
                <a:xfrm>
                  <a:off x="1301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8" name="Freeform 8"/>
                <p:cNvSpPr>
                  <a:spLocks/>
                </p:cNvSpPr>
                <p:nvPr>
                  <p:custDataLst>
                    <p:tags r:id="rId194"/>
                  </p:custDataLst>
                </p:nvPr>
              </p:nvSpPr>
              <p:spPr bwMode="auto">
                <a:xfrm>
                  <a:off x="1290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9" name="Freeform 9"/>
                <p:cNvSpPr>
                  <a:spLocks/>
                </p:cNvSpPr>
                <p:nvPr>
                  <p:custDataLst>
                    <p:tags r:id="rId195"/>
                  </p:custDataLst>
                </p:nvPr>
              </p:nvSpPr>
              <p:spPr bwMode="auto">
                <a:xfrm>
                  <a:off x="1620" y="11960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0" name="Freeform 10"/>
                <p:cNvSpPr>
                  <a:spLocks/>
                </p:cNvSpPr>
                <p:nvPr>
                  <p:custDataLst>
                    <p:tags r:id="rId196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1" name="Freeform 11"/>
                <p:cNvSpPr>
                  <a:spLocks/>
                </p:cNvSpPr>
                <p:nvPr>
                  <p:custDataLst>
                    <p:tags r:id="rId197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2" name="Freeform 12"/>
                <p:cNvSpPr>
                  <a:spLocks/>
                </p:cNvSpPr>
                <p:nvPr>
                  <p:custDataLst>
                    <p:tags r:id="rId198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3" name="Freeform 13"/>
                <p:cNvSpPr>
                  <a:spLocks/>
                </p:cNvSpPr>
                <p:nvPr>
                  <p:custDataLst>
                    <p:tags r:id="rId199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4" name="Freeform 14"/>
                <p:cNvSpPr>
                  <a:spLocks/>
                </p:cNvSpPr>
                <p:nvPr>
                  <p:custDataLst>
                    <p:tags r:id="rId200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5" name="Freeform 15"/>
                <p:cNvSpPr>
                  <a:spLocks/>
                </p:cNvSpPr>
                <p:nvPr>
                  <p:custDataLst>
                    <p:tags r:id="rId201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6" name="Freeform 16"/>
                <p:cNvSpPr>
                  <a:spLocks/>
                </p:cNvSpPr>
                <p:nvPr>
                  <p:custDataLst>
                    <p:tags r:id="rId202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7" name="Freeform 17"/>
                <p:cNvSpPr>
                  <a:spLocks/>
                </p:cNvSpPr>
                <p:nvPr>
                  <p:custDataLst>
                    <p:tags r:id="rId203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8" name="Freeform 18"/>
                <p:cNvSpPr>
                  <a:spLocks/>
                </p:cNvSpPr>
                <p:nvPr>
                  <p:custDataLst>
                    <p:tags r:id="rId204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9" name="Freeform 19"/>
                <p:cNvSpPr>
                  <a:spLocks/>
                </p:cNvSpPr>
                <p:nvPr>
                  <p:custDataLst>
                    <p:tags r:id="rId205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0" name="Freeform 20"/>
                <p:cNvSpPr>
                  <a:spLocks/>
                </p:cNvSpPr>
                <p:nvPr>
                  <p:custDataLst>
                    <p:tags r:id="rId206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1" name="Freeform 21"/>
                <p:cNvSpPr>
                  <a:spLocks/>
                </p:cNvSpPr>
                <p:nvPr>
                  <p:custDataLst>
                    <p:tags r:id="rId207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2" name="Freeform 22"/>
                <p:cNvSpPr>
                  <a:spLocks/>
                </p:cNvSpPr>
                <p:nvPr>
                  <p:custDataLst>
                    <p:tags r:id="rId208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3" name="Freeform 23"/>
                <p:cNvSpPr>
                  <a:spLocks/>
                </p:cNvSpPr>
                <p:nvPr>
                  <p:custDataLst>
                    <p:tags r:id="rId209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4" name="Freeform 24"/>
                <p:cNvSpPr>
                  <a:spLocks/>
                </p:cNvSpPr>
                <p:nvPr>
                  <p:custDataLst>
                    <p:tags r:id="rId210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5" name="Freeform 25"/>
                <p:cNvSpPr>
                  <a:spLocks/>
                </p:cNvSpPr>
                <p:nvPr>
                  <p:custDataLst>
                    <p:tags r:id="rId211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6" name="Freeform 26"/>
                <p:cNvSpPr>
                  <a:spLocks/>
                </p:cNvSpPr>
                <p:nvPr>
                  <p:custDataLst>
                    <p:tags r:id="rId212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7" name="Freeform 27"/>
                <p:cNvSpPr>
                  <a:spLocks/>
                </p:cNvSpPr>
                <p:nvPr>
                  <p:custDataLst>
                    <p:tags r:id="rId213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8" name="Freeform 28"/>
                <p:cNvSpPr>
                  <a:spLocks/>
                </p:cNvSpPr>
                <p:nvPr>
                  <p:custDataLst>
                    <p:tags r:id="rId214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9" name="Freeform 29"/>
                <p:cNvSpPr>
                  <a:spLocks/>
                </p:cNvSpPr>
                <p:nvPr>
                  <p:custDataLst>
                    <p:tags r:id="rId215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0" name="Freeform 30"/>
                <p:cNvSpPr>
                  <a:spLocks/>
                </p:cNvSpPr>
                <p:nvPr>
                  <p:custDataLst>
                    <p:tags r:id="rId216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1" name="Freeform 31"/>
                <p:cNvSpPr>
                  <a:spLocks/>
                </p:cNvSpPr>
                <p:nvPr>
                  <p:custDataLst>
                    <p:tags r:id="rId217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2" name="Freeform 32"/>
                <p:cNvSpPr>
                  <a:spLocks/>
                </p:cNvSpPr>
                <p:nvPr>
                  <p:custDataLst>
                    <p:tags r:id="rId218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3" name="Freeform 33"/>
                <p:cNvSpPr>
                  <a:spLocks/>
                </p:cNvSpPr>
                <p:nvPr>
                  <p:custDataLst>
                    <p:tags r:id="rId219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4" name="Freeform 34"/>
                <p:cNvSpPr>
                  <a:spLocks/>
                </p:cNvSpPr>
                <p:nvPr>
                  <p:custDataLst>
                    <p:tags r:id="rId220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5" name="Freeform 35"/>
                <p:cNvSpPr>
                  <a:spLocks/>
                </p:cNvSpPr>
                <p:nvPr>
                  <p:custDataLst>
                    <p:tags r:id="rId221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6" name="Freeform 36"/>
                <p:cNvSpPr>
                  <a:spLocks/>
                </p:cNvSpPr>
                <p:nvPr>
                  <p:custDataLst>
                    <p:tags r:id="rId222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7" name="Freeform 37"/>
                <p:cNvSpPr>
                  <a:spLocks/>
                </p:cNvSpPr>
                <p:nvPr>
                  <p:custDataLst>
                    <p:tags r:id="rId223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0 w 262"/>
                    <a:gd name="T3" fmla="*/ 31 h 246"/>
                    <a:gd name="T4" fmla="*/ 1 w 262"/>
                    <a:gd name="T5" fmla="*/ 28 h 246"/>
                    <a:gd name="T6" fmla="*/ 2 w 262"/>
                    <a:gd name="T7" fmla="*/ 27 h 246"/>
                    <a:gd name="T8" fmla="*/ 4 w 262"/>
                    <a:gd name="T9" fmla="*/ 25 h 246"/>
                    <a:gd name="T10" fmla="*/ 5 w 262"/>
                    <a:gd name="T11" fmla="*/ 21 h 246"/>
                    <a:gd name="T12" fmla="*/ 6 w 262"/>
                    <a:gd name="T13" fmla="*/ 20 h 246"/>
                    <a:gd name="T14" fmla="*/ 7 w 262"/>
                    <a:gd name="T15" fmla="*/ 19 h 246"/>
                    <a:gd name="T16" fmla="*/ 8 w 262"/>
                    <a:gd name="T17" fmla="*/ 18 h 246"/>
                    <a:gd name="T18" fmla="*/ 10 w 262"/>
                    <a:gd name="T19" fmla="*/ 17 h 246"/>
                    <a:gd name="T20" fmla="*/ 11 w 262"/>
                    <a:gd name="T21" fmla="*/ 14 h 246"/>
                    <a:gd name="T22" fmla="*/ 13 w 262"/>
                    <a:gd name="T23" fmla="*/ 13 h 246"/>
                    <a:gd name="T24" fmla="*/ 13 w 262"/>
                    <a:gd name="T25" fmla="*/ 12 h 246"/>
                    <a:gd name="T26" fmla="*/ 14 w 262"/>
                    <a:gd name="T27" fmla="*/ 11 h 246"/>
                    <a:gd name="T28" fmla="*/ 15 w 262"/>
                    <a:gd name="T29" fmla="*/ 11 h 246"/>
                    <a:gd name="T30" fmla="*/ 17 w 262"/>
                    <a:gd name="T31" fmla="*/ 9 h 246"/>
                    <a:gd name="T32" fmla="*/ 18 w 262"/>
                    <a:gd name="T33" fmla="*/ 9 h 246"/>
                    <a:gd name="T34" fmla="*/ 21 w 262"/>
                    <a:gd name="T35" fmla="*/ 8 h 246"/>
                    <a:gd name="T36" fmla="*/ 23 w 262"/>
                    <a:gd name="T37" fmla="*/ 7 h 246"/>
                    <a:gd name="T38" fmla="*/ 24 w 262"/>
                    <a:gd name="T39" fmla="*/ 6 h 246"/>
                    <a:gd name="T40" fmla="*/ 26 w 262"/>
                    <a:gd name="T41" fmla="*/ 5 h 246"/>
                    <a:gd name="T42" fmla="*/ 27 w 262"/>
                    <a:gd name="T43" fmla="*/ 4 h 246"/>
                    <a:gd name="T44" fmla="*/ 29 w 262"/>
                    <a:gd name="T45" fmla="*/ 4 h 246"/>
                    <a:gd name="T46" fmla="*/ 30 w 262"/>
                    <a:gd name="T47" fmla="*/ 2 h 246"/>
                    <a:gd name="T48" fmla="*/ 31 w 262"/>
                    <a:gd name="T49" fmla="*/ 1 h 246"/>
                    <a:gd name="T50" fmla="*/ 32 w 262"/>
                    <a:gd name="T51" fmla="*/ 1 h 246"/>
                    <a:gd name="T52" fmla="*/ 33 w 262"/>
                    <a:gd name="T53" fmla="*/ 0 h 246"/>
                    <a:gd name="T54" fmla="*/ 32 w 262"/>
                    <a:gd name="T55" fmla="*/ 6 h 246"/>
                    <a:gd name="T56" fmla="*/ 31 w 262"/>
                    <a:gd name="T57" fmla="*/ 12 h 246"/>
                    <a:gd name="T58" fmla="*/ 29 w 262"/>
                    <a:gd name="T59" fmla="*/ 19 h 246"/>
                    <a:gd name="T60" fmla="*/ 26 w 262"/>
                    <a:gd name="T61" fmla="*/ 23 h 246"/>
                    <a:gd name="T62" fmla="*/ 21 w 262"/>
                    <a:gd name="T63" fmla="*/ 27 h 246"/>
                    <a:gd name="T64" fmla="*/ 15 w 262"/>
                    <a:gd name="T65" fmla="*/ 29 h 246"/>
                    <a:gd name="T66" fmla="*/ 10 w 262"/>
                    <a:gd name="T67" fmla="*/ 30 h 246"/>
                    <a:gd name="T68" fmla="*/ 4 w 262"/>
                    <a:gd name="T69" fmla="*/ 31 h 246"/>
                    <a:gd name="T70" fmla="*/ 0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0" y="246"/>
                      </a:moveTo>
                      <a:lnTo>
                        <a:pt x="0" y="246"/>
                      </a:ln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8" name="Freeform 38"/>
                <p:cNvSpPr>
                  <a:spLocks/>
                </p:cNvSpPr>
                <p:nvPr>
                  <p:custDataLst>
                    <p:tags r:id="rId224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9" name="Freeform 39"/>
                <p:cNvSpPr>
                  <a:spLocks/>
                </p:cNvSpPr>
                <p:nvPr>
                  <p:custDataLst>
                    <p:tags r:id="rId225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30" name="Freeform 40"/>
                <p:cNvSpPr>
                  <a:spLocks/>
                </p:cNvSpPr>
                <p:nvPr>
                  <p:custDataLst>
                    <p:tags r:id="rId226"/>
                  </p:custDataLst>
                </p:nvPr>
              </p:nvSpPr>
              <p:spPr bwMode="auto">
                <a:xfrm>
                  <a:off x="2338" y="12057"/>
                  <a:ext cx="157" cy="158"/>
                </a:xfrm>
                <a:custGeom>
                  <a:avLst/>
                  <a:gdLst>
                    <a:gd name="T0" fmla="*/ 0 w 263"/>
                    <a:gd name="T1" fmla="*/ 33 h 266"/>
                    <a:gd name="T2" fmla="*/ 0 w 263"/>
                    <a:gd name="T3" fmla="*/ 33 h 266"/>
                    <a:gd name="T4" fmla="*/ 2 w 263"/>
                    <a:gd name="T5" fmla="*/ 31 h 266"/>
                    <a:gd name="T6" fmla="*/ 5 w 263"/>
                    <a:gd name="T7" fmla="*/ 31 h 266"/>
                    <a:gd name="T8" fmla="*/ 7 w 263"/>
                    <a:gd name="T9" fmla="*/ 30 h 266"/>
                    <a:gd name="T10" fmla="*/ 10 w 263"/>
                    <a:gd name="T11" fmla="*/ 29 h 266"/>
                    <a:gd name="T12" fmla="*/ 11 w 263"/>
                    <a:gd name="T13" fmla="*/ 27 h 266"/>
                    <a:gd name="T14" fmla="*/ 13 w 263"/>
                    <a:gd name="T15" fmla="*/ 26 h 266"/>
                    <a:gd name="T16" fmla="*/ 14 w 263"/>
                    <a:gd name="T17" fmla="*/ 25 h 266"/>
                    <a:gd name="T18" fmla="*/ 16 w 263"/>
                    <a:gd name="T19" fmla="*/ 24 h 266"/>
                    <a:gd name="T20" fmla="*/ 17 w 263"/>
                    <a:gd name="T21" fmla="*/ 23 h 266"/>
                    <a:gd name="T22" fmla="*/ 19 w 263"/>
                    <a:gd name="T23" fmla="*/ 22 h 266"/>
                    <a:gd name="T24" fmla="*/ 20 w 263"/>
                    <a:gd name="T25" fmla="*/ 20 h 266"/>
                    <a:gd name="T26" fmla="*/ 21 w 263"/>
                    <a:gd name="T27" fmla="*/ 19 h 266"/>
                    <a:gd name="T28" fmla="*/ 21 w 263"/>
                    <a:gd name="T29" fmla="*/ 18 h 266"/>
                    <a:gd name="T30" fmla="*/ 23 w 263"/>
                    <a:gd name="T31" fmla="*/ 15 h 266"/>
                    <a:gd name="T32" fmla="*/ 23 w 263"/>
                    <a:gd name="T33" fmla="*/ 14 h 266"/>
                    <a:gd name="T34" fmla="*/ 24 w 263"/>
                    <a:gd name="T35" fmla="*/ 12 h 266"/>
                    <a:gd name="T36" fmla="*/ 24 w 263"/>
                    <a:gd name="T37" fmla="*/ 11 h 266"/>
                    <a:gd name="T38" fmla="*/ 26 w 263"/>
                    <a:gd name="T39" fmla="*/ 8 h 266"/>
                    <a:gd name="T40" fmla="*/ 27 w 263"/>
                    <a:gd name="T41" fmla="*/ 7 h 266"/>
                    <a:gd name="T42" fmla="*/ 28 w 263"/>
                    <a:gd name="T43" fmla="*/ 5 h 266"/>
                    <a:gd name="T44" fmla="*/ 29 w 263"/>
                    <a:gd name="T45" fmla="*/ 4 h 266"/>
                    <a:gd name="T46" fmla="*/ 30 w 263"/>
                    <a:gd name="T47" fmla="*/ 2 h 266"/>
                    <a:gd name="T48" fmla="*/ 31 w 263"/>
                    <a:gd name="T49" fmla="*/ 1 h 266"/>
                    <a:gd name="T50" fmla="*/ 32 w 263"/>
                    <a:gd name="T51" fmla="*/ 1 h 266"/>
                    <a:gd name="T52" fmla="*/ 33 w 263"/>
                    <a:gd name="T53" fmla="*/ 0 h 266"/>
                    <a:gd name="T54" fmla="*/ 26 w 263"/>
                    <a:gd name="T55" fmla="*/ 1 h 266"/>
                    <a:gd name="T56" fmla="*/ 19 w 263"/>
                    <a:gd name="T57" fmla="*/ 1 h 266"/>
                    <a:gd name="T58" fmla="*/ 13 w 263"/>
                    <a:gd name="T59" fmla="*/ 4 h 266"/>
                    <a:gd name="T60" fmla="*/ 9 w 263"/>
                    <a:gd name="T61" fmla="*/ 7 h 266"/>
                    <a:gd name="T62" fmla="*/ 5 w 263"/>
                    <a:gd name="T63" fmla="*/ 12 h 266"/>
                    <a:gd name="T64" fmla="*/ 2 w 263"/>
                    <a:gd name="T65" fmla="*/ 18 h 266"/>
                    <a:gd name="T66" fmla="*/ 1 w 263"/>
                    <a:gd name="T67" fmla="*/ 23 h 266"/>
                    <a:gd name="T68" fmla="*/ 0 w 263"/>
                    <a:gd name="T69" fmla="*/ 30 h 266"/>
                    <a:gd name="T70" fmla="*/ 0 w 263"/>
                    <a:gd name="T71" fmla="*/ 33 h 2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3"/>
                    <a:gd name="T109" fmla="*/ 0 h 266"/>
                    <a:gd name="T110" fmla="*/ 263 w 263"/>
                    <a:gd name="T111" fmla="*/ 266 h 26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3" h="266">
                      <a:moveTo>
                        <a:pt x="0" y="266"/>
                      </a:moveTo>
                      <a:lnTo>
                        <a:pt x="0" y="266"/>
                      </a:lnTo>
                      <a:lnTo>
                        <a:pt x="20" y="255"/>
                      </a:lnTo>
                      <a:lnTo>
                        <a:pt x="42" y="246"/>
                      </a:lnTo>
                      <a:lnTo>
                        <a:pt x="53" y="238"/>
                      </a:lnTo>
                      <a:lnTo>
                        <a:pt x="78" y="230"/>
                      </a:lnTo>
                      <a:lnTo>
                        <a:pt x="90" y="222"/>
                      </a:lnTo>
                      <a:lnTo>
                        <a:pt x="101" y="210"/>
                      </a:lnTo>
                      <a:lnTo>
                        <a:pt x="110" y="198"/>
                      </a:lnTo>
                      <a:lnTo>
                        <a:pt x="126" y="190"/>
                      </a:lnTo>
                      <a:lnTo>
                        <a:pt x="138" y="182"/>
                      </a:lnTo>
                      <a:lnTo>
                        <a:pt x="146" y="177"/>
                      </a:lnTo>
                      <a:lnTo>
                        <a:pt x="154" y="165"/>
                      </a:lnTo>
                      <a:lnTo>
                        <a:pt x="162" y="154"/>
                      </a:lnTo>
                      <a:lnTo>
                        <a:pt x="166" y="146"/>
                      </a:lnTo>
                      <a:lnTo>
                        <a:pt x="179" y="121"/>
                      </a:lnTo>
                      <a:lnTo>
                        <a:pt x="182" y="109"/>
                      </a:lnTo>
                      <a:lnTo>
                        <a:pt x="187" y="98"/>
                      </a:lnTo>
                      <a:lnTo>
                        <a:pt x="195" y="84"/>
                      </a:lnTo>
                      <a:lnTo>
                        <a:pt x="207" y="68"/>
                      </a:lnTo>
                      <a:lnTo>
                        <a:pt x="215" y="56"/>
                      </a:lnTo>
                      <a:lnTo>
                        <a:pt x="223" y="40"/>
                      </a:lnTo>
                      <a:lnTo>
                        <a:pt x="227" y="28"/>
                      </a:lnTo>
                      <a:lnTo>
                        <a:pt x="235" y="20"/>
                      </a:lnTo>
                      <a:lnTo>
                        <a:pt x="243" y="12"/>
                      </a:lnTo>
                      <a:lnTo>
                        <a:pt x="252" y="4"/>
                      </a:lnTo>
                      <a:lnTo>
                        <a:pt x="263" y="0"/>
                      </a:lnTo>
                      <a:lnTo>
                        <a:pt x="202" y="4"/>
                      </a:lnTo>
                      <a:lnTo>
                        <a:pt x="151" y="12"/>
                      </a:lnTo>
                      <a:lnTo>
                        <a:pt x="101" y="32"/>
                      </a:lnTo>
                      <a:lnTo>
                        <a:pt x="70" y="56"/>
                      </a:lnTo>
                      <a:lnTo>
                        <a:pt x="42" y="93"/>
                      </a:lnTo>
                      <a:lnTo>
                        <a:pt x="17" y="146"/>
                      </a:lnTo>
                      <a:lnTo>
                        <a:pt x="5" y="182"/>
                      </a:lnTo>
                      <a:lnTo>
                        <a:pt x="0" y="238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41"/>
              <p:cNvGrpSpPr>
                <a:grpSpLocks/>
              </p:cNvGrpSpPr>
              <p:nvPr/>
            </p:nvGrpSpPr>
            <p:grpSpPr bwMode="auto">
              <a:xfrm>
                <a:off x="10248" y="11339"/>
                <a:ext cx="1262" cy="1273"/>
                <a:chOff x="10248" y="11339"/>
                <a:chExt cx="1262" cy="1273"/>
              </a:xfrm>
            </p:grpSpPr>
            <p:sp>
              <p:nvSpPr>
                <p:cNvPr id="163" name="Freeform 42"/>
                <p:cNvSpPr>
                  <a:spLocks/>
                </p:cNvSpPr>
                <p:nvPr>
                  <p:custDataLst>
                    <p:tags r:id="rId159"/>
                  </p:custDataLst>
                </p:nvPr>
              </p:nvSpPr>
              <p:spPr bwMode="auto">
                <a:xfrm>
                  <a:off x="10724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4" name="Freeform 43"/>
                <p:cNvSpPr>
                  <a:spLocks/>
                </p:cNvSpPr>
                <p:nvPr>
                  <p:custDataLst>
                    <p:tags r:id="rId160"/>
                  </p:custDataLst>
                </p:nvPr>
              </p:nvSpPr>
              <p:spPr bwMode="auto">
                <a:xfrm>
                  <a:off x="10713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5" name="Freeform 44"/>
                <p:cNvSpPr>
                  <a:spLocks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11103" y="11973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6" name="Freeform 45"/>
                <p:cNvSpPr>
                  <a:spLocks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7" name="Freeform 46"/>
                <p:cNvSpPr>
                  <a:spLocks/>
                </p:cNvSpPr>
                <p:nvPr>
                  <p:custDataLst>
                    <p:tags r:id="rId163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8" name="Freeform 47"/>
                <p:cNvSpPr>
                  <a:spLocks/>
                </p:cNvSpPr>
                <p:nvPr>
                  <p:custDataLst>
                    <p:tags r:id="rId164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69" name="Freeform 48"/>
                <p:cNvSpPr>
                  <a:spLocks/>
                </p:cNvSpPr>
                <p:nvPr>
                  <p:custDataLst>
                    <p:tags r:id="rId165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0" name="Freeform 49"/>
                <p:cNvSpPr>
                  <a:spLocks/>
                </p:cNvSpPr>
                <p:nvPr>
                  <p:custDataLst>
                    <p:tags r:id="rId166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1" name="Freeform 50"/>
                <p:cNvSpPr>
                  <a:spLocks/>
                </p:cNvSpPr>
                <p:nvPr>
                  <p:custDataLst>
                    <p:tags r:id="rId167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2" name="Freeform 51"/>
                <p:cNvSpPr>
                  <a:spLocks/>
                </p:cNvSpPr>
                <p:nvPr>
                  <p:custDataLst>
                    <p:tags r:id="rId168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3" name="Freeform 52"/>
                <p:cNvSpPr>
                  <a:spLocks/>
                </p:cNvSpPr>
                <p:nvPr>
                  <p:custDataLst>
                    <p:tags r:id="rId169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4" name="Freeform 53"/>
                <p:cNvSpPr>
                  <a:spLocks/>
                </p:cNvSpPr>
                <p:nvPr>
                  <p:custDataLst>
                    <p:tags r:id="rId170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5" name="Freeform 54"/>
                <p:cNvSpPr>
                  <a:spLocks/>
                </p:cNvSpPr>
                <p:nvPr>
                  <p:custDataLst>
                    <p:tags r:id="rId171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6" name="Freeform 55"/>
                <p:cNvSpPr>
                  <a:spLocks/>
                </p:cNvSpPr>
                <p:nvPr>
                  <p:custDataLst>
                    <p:tags r:id="rId172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7" name="Freeform 56"/>
                <p:cNvSpPr>
                  <a:spLocks/>
                </p:cNvSpPr>
                <p:nvPr>
                  <p:custDataLst>
                    <p:tags r:id="rId173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8" name="Freeform 57"/>
                <p:cNvSpPr>
                  <a:spLocks/>
                </p:cNvSpPr>
                <p:nvPr>
                  <p:custDataLst>
                    <p:tags r:id="rId174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79" name="Freeform 58"/>
                <p:cNvSpPr>
                  <a:spLocks/>
                </p:cNvSpPr>
                <p:nvPr>
                  <p:custDataLst>
                    <p:tags r:id="rId175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0" name="Freeform 59"/>
                <p:cNvSpPr>
                  <a:spLocks/>
                </p:cNvSpPr>
                <p:nvPr>
                  <p:custDataLst>
                    <p:tags r:id="rId176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1" name="Freeform 60"/>
                <p:cNvSpPr>
                  <a:spLocks/>
                </p:cNvSpPr>
                <p:nvPr>
                  <p:custDataLst>
                    <p:tags r:id="rId177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2" name="Freeform 61"/>
                <p:cNvSpPr>
                  <a:spLocks/>
                </p:cNvSpPr>
                <p:nvPr>
                  <p:custDataLst>
                    <p:tags r:id="rId178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3" name="Freeform 62"/>
                <p:cNvSpPr>
                  <a:spLocks/>
                </p:cNvSpPr>
                <p:nvPr>
                  <p:custDataLst>
                    <p:tags r:id="rId179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4" name="Freeform 63"/>
                <p:cNvSpPr>
                  <a:spLocks/>
                </p:cNvSpPr>
                <p:nvPr>
                  <p:custDataLst>
                    <p:tags r:id="rId180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5" name="Freeform 64"/>
                <p:cNvSpPr>
                  <a:spLocks/>
                </p:cNvSpPr>
                <p:nvPr>
                  <p:custDataLst>
                    <p:tags r:id="rId181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6" name="Freeform 65"/>
                <p:cNvSpPr>
                  <a:spLocks/>
                </p:cNvSpPr>
                <p:nvPr>
                  <p:custDataLst>
                    <p:tags r:id="rId182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7" name="Freeform 66"/>
                <p:cNvSpPr>
                  <a:spLocks/>
                </p:cNvSpPr>
                <p:nvPr>
                  <p:custDataLst>
                    <p:tags r:id="rId183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8" name="Freeform 67"/>
                <p:cNvSpPr>
                  <a:spLocks/>
                </p:cNvSpPr>
                <p:nvPr>
                  <p:custDataLst>
                    <p:tags r:id="rId184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89" name="Freeform 68"/>
                <p:cNvSpPr>
                  <a:spLocks/>
                </p:cNvSpPr>
                <p:nvPr>
                  <p:custDataLst>
                    <p:tags r:id="rId185"/>
                  </p:custDataLst>
                </p:nvPr>
              </p:nvSpPr>
              <p:spPr bwMode="auto">
                <a:xfrm>
                  <a:off x="11131" y="1138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0" name="Freeform 69"/>
                <p:cNvSpPr>
                  <a:spLocks/>
                </p:cNvSpPr>
                <p:nvPr>
                  <p:custDataLst>
                    <p:tags r:id="rId186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1" name="Freeform 70"/>
                <p:cNvSpPr>
                  <a:spLocks/>
                </p:cNvSpPr>
                <p:nvPr>
                  <p:custDataLst>
                    <p:tags r:id="rId187"/>
                  </p:custDataLst>
                </p:nvPr>
              </p:nvSpPr>
              <p:spPr bwMode="auto">
                <a:xfrm>
                  <a:off x="11131" y="1133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2" name="Freeform 71"/>
                <p:cNvSpPr>
                  <a:spLocks/>
                </p:cNvSpPr>
                <p:nvPr>
                  <p:custDataLst>
                    <p:tags r:id="rId188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3" name="Freeform 72"/>
                <p:cNvSpPr>
                  <a:spLocks/>
                </p:cNvSpPr>
                <p:nvPr>
                  <p:custDataLst>
                    <p:tags r:id="rId189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4 w 262"/>
                    <a:gd name="T3" fmla="*/ 31 h 246"/>
                    <a:gd name="T4" fmla="*/ 32 w 262"/>
                    <a:gd name="T5" fmla="*/ 28 h 246"/>
                    <a:gd name="T6" fmla="*/ 31 w 262"/>
                    <a:gd name="T7" fmla="*/ 27 h 246"/>
                    <a:gd name="T8" fmla="*/ 30 w 262"/>
                    <a:gd name="T9" fmla="*/ 25 h 246"/>
                    <a:gd name="T10" fmla="*/ 29 w 262"/>
                    <a:gd name="T11" fmla="*/ 21 h 246"/>
                    <a:gd name="T12" fmla="*/ 28 w 262"/>
                    <a:gd name="T13" fmla="*/ 20 h 246"/>
                    <a:gd name="T14" fmla="*/ 26 w 262"/>
                    <a:gd name="T15" fmla="*/ 19 h 246"/>
                    <a:gd name="T16" fmla="*/ 25 w 262"/>
                    <a:gd name="T17" fmla="*/ 18 h 246"/>
                    <a:gd name="T18" fmla="*/ 24 w 262"/>
                    <a:gd name="T19" fmla="*/ 17 h 246"/>
                    <a:gd name="T20" fmla="*/ 23 w 262"/>
                    <a:gd name="T21" fmla="*/ 14 h 246"/>
                    <a:gd name="T22" fmla="*/ 22 w 262"/>
                    <a:gd name="T23" fmla="*/ 13 h 246"/>
                    <a:gd name="T24" fmla="*/ 21 w 262"/>
                    <a:gd name="T25" fmla="*/ 12 h 246"/>
                    <a:gd name="T26" fmla="*/ 19 w 262"/>
                    <a:gd name="T27" fmla="*/ 12 h 246"/>
                    <a:gd name="T28" fmla="*/ 19 w 262"/>
                    <a:gd name="T29" fmla="*/ 11 h 246"/>
                    <a:gd name="T30" fmla="*/ 16 w 262"/>
                    <a:gd name="T31" fmla="*/ 10 h 246"/>
                    <a:gd name="T32" fmla="*/ 14 w 262"/>
                    <a:gd name="T33" fmla="*/ 9 h 246"/>
                    <a:gd name="T34" fmla="*/ 13 w 262"/>
                    <a:gd name="T35" fmla="*/ 8 h 246"/>
                    <a:gd name="T36" fmla="*/ 11 w 262"/>
                    <a:gd name="T37" fmla="*/ 7 h 246"/>
                    <a:gd name="T38" fmla="*/ 9 w 262"/>
                    <a:gd name="T39" fmla="*/ 6 h 246"/>
                    <a:gd name="T40" fmla="*/ 7 w 262"/>
                    <a:gd name="T41" fmla="*/ 5 h 246"/>
                    <a:gd name="T42" fmla="*/ 5 w 262"/>
                    <a:gd name="T43" fmla="*/ 4 h 246"/>
                    <a:gd name="T44" fmla="*/ 4 w 262"/>
                    <a:gd name="T45" fmla="*/ 4 h 246"/>
                    <a:gd name="T46" fmla="*/ 2 w 262"/>
                    <a:gd name="T47" fmla="*/ 3 h 246"/>
                    <a:gd name="T48" fmla="*/ 1 w 262"/>
                    <a:gd name="T49" fmla="*/ 1 h 246"/>
                    <a:gd name="T50" fmla="*/ 1 w 262"/>
                    <a:gd name="T51" fmla="*/ 1 h 246"/>
                    <a:gd name="T52" fmla="*/ 0 w 262"/>
                    <a:gd name="T53" fmla="*/ 0 h 246"/>
                    <a:gd name="T54" fmla="*/ 1 w 262"/>
                    <a:gd name="T55" fmla="*/ 7 h 246"/>
                    <a:gd name="T56" fmla="*/ 2 w 262"/>
                    <a:gd name="T57" fmla="*/ 12 h 246"/>
                    <a:gd name="T58" fmla="*/ 4 w 262"/>
                    <a:gd name="T59" fmla="*/ 19 h 246"/>
                    <a:gd name="T60" fmla="*/ 8 w 262"/>
                    <a:gd name="T61" fmla="*/ 23 h 246"/>
                    <a:gd name="T62" fmla="*/ 12 w 262"/>
                    <a:gd name="T63" fmla="*/ 27 h 246"/>
                    <a:gd name="T64" fmla="*/ 17 w 262"/>
                    <a:gd name="T65" fmla="*/ 29 h 246"/>
                    <a:gd name="T66" fmla="*/ 23 w 262"/>
                    <a:gd name="T67" fmla="*/ 30 h 246"/>
                    <a:gd name="T68" fmla="*/ 30 w 262"/>
                    <a:gd name="T69" fmla="*/ 31 h 246"/>
                    <a:gd name="T70" fmla="*/ 34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262" y="246"/>
                      </a:moveTo>
                      <a:lnTo>
                        <a:pt x="262" y="246"/>
                      </a:ln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4" name="Freeform 73"/>
                <p:cNvSpPr>
                  <a:spLocks/>
                </p:cNvSpPr>
                <p:nvPr>
                  <p:custDataLst>
                    <p:tags r:id="rId190"/>
                  </p:custDataLst>
                </p:nvPr>
              </p:nvSpPr>
              <p:spPr bwMode="auto">
                <a:xfrm>
                  <a:off x="10248" y="11971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5" name="Freeform 74"/>
                <p:cNvSpPr>
                  <a:spLocks/>
                </p:cNvSpPr>
                <p:nvPr>
                  <p:custDataLst>
                    <p:tags r:id="rId191"/>
                  </p:custDataLst>
                </p:nvPr>
              </p:nvSpPr>
              <p:spPr bwMode="auto">
                <a:xfrm>
                  <a:off x="10316" y="12012"/>
                  <a:ext cx="153" cy="159"/>
                </a:xfrm>
                <a:custGeom>
                  <a:avLst/>
                  <a:gdLst>
                    <a:gd name="T0" fmla="*/ 32 w 258"/>
                    <a:gd name="T1" fmla="*/ 33 h 268"/>
                    <a:gd name="T2" fmla="*/ 30 w 258"/>
                    <a:gd name="T3" fmla="*/ 31 h 268"/>
                    <a:gd name="T4" fmla="*/ 27 w 258"/>
                    <a:gd name="T5" fmla="*/ 31 h 268"/>
                    <a:gd name="T6" fmla="*/ 26 w 258"/>
                    <a:gd name="T7" fmla="*/ 30 h 268"/>
                    <a:gd name="T8" fmla="*/ 23 w 258"/>
                    <a:gd name="T9" fmla="*/ 29 h 268"/>
                    <a:gd name="T10" fmla="*/ 21 w 258"/>
                    <a:gd name="T11" fmla="*/ 27 h 268"/>
                    <a:gd name="T12" fmla="*/ 20 w 258"/>
                    <a:gd name="T13" fmla="*/ 26 h 268"/>
                    <a:gd name="T14" fmla="*/ 18 w 258"/>
                    <a:gd name="T15" fmla="*/ 25 h 268"/>
                    <a:gd name="T16" fmla="*/ 17 w 258"/>
                    <a:gd name="T17" fmla="*/ 24 h 268"/>
                    <a:gd name="T18" fmla="*/ 15 w 258"/>
                    <a:gd name="T19" fmla="*/ 23 h 268"/>
                    <a:gd name="T20" fmla="*/ 14 w 258"/>
                    <a:gd name="T21" fmla="*/ 22 h 268"/>
                    <a:gd name="T22" fmla="*/ 14 w 258"/>
                    <a:gd name="T23" fmla="*/ 20 h 268"/>
                    <a:gd name="T24" fmla="*/ 12 w 258"/>
                    <a:gd name="T25" fmla="*/ 19 h 268"/>
                    <a:gd name="T26" fmla="*/ 12 w 258"/>
                    <a:gd name="T27" fmla="*/ 18 h 268"/>
                    <a:gd name="T28" fmla="*/ 11 w 258"/>
                    <a:gd name="T29" fmla="*/ 15 h 268"/>
                    <a:gd name="T30" fmla="*/ 9 w 258"/>
                    <a:gd name="T31" fmla="*/ 14 h 268"/>
                    <a:gd name="T32" fmla="*/ 9 w 258"/>
                    <a:gd name="T33" fmla="*/ 12 h 268"/>
                    <a:gd name="T34" fmla="*/ 8 w 258"/>
                    <a:gd name="T35" fmla="*/ 11 h 268"/>
                    <a:gd name="T36" fmla="*/ 7 w 258"/>
                    <a:gd name="T37" fmla="*/ 9 h 268"/>
                    <a:gd name="T38" fmla="*/ 6 w 258"/>
                    <a:gd name="T39" fmla="*/ 7 h 268"/>
                    <a:gd name="T40" fmla="*/ 5 w 258"/>
                    <a:gd name="T41" fmla="*/ 5 h 268"/>
                    <a:gd name="T42" fmla="*/ 4 w 258"/>
                    <a:gd name="T43" fmla="*/ 4 h 268"/>
                    <a:gd name="T44" fmla="*/ 4 w 258"/>
                    <a:gd name="T45" fmla="*/ 2 h 268"/>
                    <a:gd name="T46" fmla="*/ 2 w 258"/>
                    <a:gd name="T47" fmla="*/ 1 h 268"/>
                    <a:gd name="T48" fmla="*/ 1 w 258"/>
                    <a:gd name="T49" fmla="*/ 1 h 268"/>
                    <a:gd name="T50" fmla="*/ 0 w 258"/>
                    <a:gd name="T51" fmla="*/ 0 h 268"/>
                    <a:gd name="T52" fmla="*/ 7 w 258"/>
                    <a:gd name="T53" fmla="*/ 1 h 268"/>
                    <a:gd name="T54" fmla="*/ 14 w 258"/>
                    <a:gd name="T55" fmla="*/ 1 h 268"/>
                    <a:gd name="T56" fmla="*/ 20 w 258"/>
                    <a:gd name="T57" fmla="*/ 4 h 268"/>
                    <a:gd name="T58" fmla="*/ 24 w 258"/>
                    <a:gd name="T59" fmla="*/ 8 h 268"/>
                    <a:gd name="T60" fmla="*/ 27 w 258"/>
                    <a:gd name="T61" fmla="*/ 12 h 268"/>
                    <a:gd name="T62" fmla="*/ 31 w 258"/>
                    <a:gd name="T63" fmla="*/ 18 h 268"/>
                    <a:gd name="T64" fmla="*/ 31 w 258"/>
                    <a:gd name="T65" fmla="*/ 23 h 268"/>
                    <a:gd name="T66" fmla="*/ 32 w 258"/>
                    <a:gd name="T67" fmla="*/ 30 h 268"/>
                    <a:gd name="T68" fmla="*/ 32 w 258"/>
                    <a:gd name="T69" fmla="*/ 33 h 2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8"/>
                    <a:gd name="T106" fmla="*/ 0 h 268"/>
                    <a:gd name="T107" fmla="*/ 258 w 258"/>
                    <a:gd name="T108" fmla="*/ 268 h 26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8" h="268">
                      <a:moveTo>
                        <a:pt x="258" y="268"/>
                      </a:moveTo>
                      <a:lnTo>
                        <a:pt x="238" y="255"/>
                      </a:lnTo>
                      <a:lnTo>
                        <a:pt x="221" y="247"/>
                      </a:lnTo>
                      <a:lnTo>
                        <a:pt x="205" y="238"/>
                      </a:lnTo>
                      <a:lnTo>
                        <a:pt x="185" y="232"/>
                      </a:lnTo>
                      <a:lnTo>
                        <a:pt x="174" y="223"/>
                      </a:lnTo>
                      <a:lnTo>
                        <a:pt x="157" y="210"/>
                      </a:lnTo>
                      <a:lnTo>
                        <a:pt x="149" y="199"/>
                      </a:lnTo>
                      <a:lnTo>
                        <a:pt x="137" y="190"/>
                      </a:lnTo>
                      <a:lnTo>
                        <a:pt x="126" y="182"/>
                      </a:lnTo>
                      <a:lnTo>
                        <a:pt x="117" y="179"/>
                      </a:lnTo>
                      <a:lnTo>
                        <a:pt x="109" y="166"/>
                      </a:lnTo>
                      <a:lnTo>
                        <a:pt x="101" y="154"/>
                      </a:lnTo>
                      <a:lnTo>
                        <a:pt x="93" y="146"/>
                      </a:lnTo>
                      <a:lnTo>
                        <a:pt x="89" y="123"/>
                      </a:lnTo>
                      <a:lnTo>
                        <a:pt x="76" y="109"/>
                      </a:lnTo>
                      <a:lnTo>
                        <a:pt x="73" y="98"/>
                      </a:lnTo>
                      <a:lnTo>
                        <a:pt x="68" y="86"/>
                      </a:lnTo>
                      <a:lnTo>
                        <a:pt x="56" y="70"/>
                      </a:lnTo>
                      <a:lnTo>
                        <a:pt x="48" y="57"/>
                      </a:lnTo>
                      <a:lnTo>
                        <a:pt x="40" y="42"/>
                      </a:lnTo>
                      <a:lnTo>
                        <a:pt x="31" y="29"/>
                      </a:lnTo>
                      <a:lnTo>
                        <a:pt x="28" y="20"/>
                      </a:lnTo>
                      <a:lnTo>
                        <a:pt x="17" y="12"/>
                      </a:lnTo>
                      <a:lnTo>
                        <a:pt x="8" y="9"/>
                      </a:lnTo>
                      <a:lnTo>
                        <a:pt x="0" y="0"/>
                      </a:lnTo>
                      <a:lnTo>
                        <a:pt x="56" y="5"/>
                      </a:lnTo>
                      <a:lnTo>
                        <a:pt x="112" y="12"/>
                      </a:lnTo>
                      <a:lnTo>
                        <a:pt x="157" y="33"/>
                      </a:lnTo>
                      <a:lnTo>
                        <a:pt x="193" y="62"/>
                      </a:lnTo>
                      <a:lnTo>
                        <a:pt x="221" y="93"/>
                      </a:lnTo>
                      <a:lnTo>
                        <a:pt x="246" y="146"/>
                      </a:lnTo>
                      <a:lnTo>
                        <a:pt x="254" y="182"/>
                      </a:lnTo>
                      <a:lnTo>
                        <a:pt x="258" y="238"/>
                      </a:lnTo>
                      <a:lnTo>
                        <a:pt x="258" y="268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96" name="Freeform 75"/>
                <p:cNvSpPr>
                  <a:spLocks/>
                </p:cNvSpPr>
                <p:nvPr>
                  <p:custDataLst>
                    <p:tags r:id="rId192"/>
                  </p:custDataLst>
                </p:nvPr>
              </p:nvSpPr>
              <p:spPr bwMode="auto">
                <a:xfrm>
                  <a:off x="10248" y="11986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11482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60" name="Freeform 76"/>
              <p:cNvSpPr>
                <a:spLocks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2475" y="12021"/>
                <a:ext cx="7847" cy="16"/>
              </a:xfrm>
              <a:custGeom>
                <a:avLst/>
                <a:gdLst>
                  <a:gd name="T0" fmla="*/ 1666 w 13154"/>
                  <a:gd name="T1" fmla="*/ 3 h 25"/>
                  <a:gd name="T2" fmla="*/ 1666 w 13154"/>
                  <a:gd name="T3" fmla="*/ 0 h 25"/>
                  <a:gd name="T4" fmla="*/ 0 w 13154"/>
                  <a:gd name="T5" fmla="*/ 0 h 25"/>
                  <a:gd name="T6" fmla="*/ 0 w 13154"/>
                  <a:gd name="T7" fmla="*/ 4 h 25"/>
                  <a:gd name="T8" fmla="*/ 1666 w 13154"/>
                  <a:gd name="T9" fmla="*/ 4 h 25"/>
                  <a:gd name="T10" fmla="*/ 1666 w 13154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4"/>
                  <a:gd name="T19" fmla="*/ 0 h 25"/>
                  <a:gd name="T20" fmla="*/ 13154 w 13154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4" h="25">
                    <a:moveTo>
                      <a:pt x="13154" y="14"/>
                    </a:moveTo>
                    <a:lnTo>
                      <a:pt x="13154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4" y="25"/>
                    </a:lnTo>
                    <a:lnTo>
                      <a:pt x="13154" y="1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" name="Freeform 77"/>
              <p:cNvSpPr>
                <a:spLocks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2394" y="12087"/>
                <a:ext cx="7816" cy="38"/>
              </a:xfrm>
              <a:custGeom>
                <a:avLst/>
                <a:gdLst>
                  <a:gd name="T0" fmla="*/ 1660 w 13101"/>
                  <a:gd name="T1" fmla="*/ 4 h 65"/>
                  <a:gd name="T2" fmla="*/ 1660 w 13101"/>
                  <a:gd name="T3" fmla="*/ 0 h 65"/>
                  <a:gd name="T4" fmla="*/ 0 w 13101"/>
                  <a:gd name="T5" fmla="*/ 0 h 65"/>
                  <a:gd name="T6" fmla="*/ 0 w 13101"/>
                  <a:gd name="T7" fmla="*/ 8 h 65"/>
                  <a:gd name="T8" fmla="*/ 1660 w 13101"/>
                  <a:gd name="T9" fmla="*/ 8 h 65"/>
                  <a:gd name="T10" fmla="*/ 1660 w 13101"/>
                  <a:gd name="T11" fmla="*/ 4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1"/>
                  <a:gd name="T19" fmla="*/ 0 h 65"/>
                  <a:gd name="T20" fmla="*/ 13101 w 13101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1" h="65">
                    <a:moveTo>
                      <a:pt x="13101" y="29"/>
                    </a:moveTo>
                    <a:lnTo>
                      <a:pt x="1310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13101" y="65"/>
                    </a:lnTo>
                    <a:lnTo>
                      <a:pt x="13101" y="29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" name="Line 78"/>
              <p:cNvSpPr>
                <a:spLocks noChangeShapeType="1"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2515" y="12063"/>
                <a:ext cx="77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6" name="Line 79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48" y="5297"/>
              <a:ext cx="1" cy="13132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80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523" y="5336"/>
              <a:ext cx="36" cy="13172"/>
            </a:xfrm>
            <a:custGeom>
              <a:avLst/>
              <a:gdLst>
                <a:gd name="T0" fmla="*/ 4 w 61"/>
                <a:gd name="T1" fmla="*/ 2740 h 22231"/>
                <a:gd name="T2" fmla="*/ 7 w 61"/>
                <a:gd name="T3" fmla="*/ 2740 h 22231"/>
                <a:gd name="T4" fmla="*/ 7 w 61"/>
                <a:gd name="T5" fmla="*/ 0 h 22231"/>
                <a:gd name="T6" fmla="*/ 0 w 61"/>
                <a:gd name="T7" fmla="*/ 0 h 22231"/>
                <a:gd name="T8" fmla="*/ 0 w 61"/>
                <a:gd name="T9" fmla="*/ 2740 h 22231"/>
                <a:gd name="T10" fmla="*/ 4 w 61"/>
                <a:gd name="T11" fmla="*/ 2740 h 22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22231"/>
                <a:gd name="T20" fmla="*/ 61 w 61"/>
                <a:gd name="T21" fmla="*/ 22231 h 222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22231">
                  <a:moveTo>
                    <a:pt x="33" y="22231"/>
                  </a:moveTo>
                  <a:lnTo>
                    <a:pt x="61" y="22231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22231"/>
                  </a:lnTo>
                  <a:lnTo>
                    <a:pt x="33" y="2223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Line 81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1294" y="5413"/>
              <a:ext cx="2" cy="13111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Freeform 82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1248" y="540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83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1191" y="539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1290" y="3783"/>
              <a:ext cx="10223" cy="1559"/>
              <a:chOff x="1243" y="11521"/>
              <a:chExt cx="10223" cy="1559"/>
            </a:xfrm>
          </p:grpSpPr>
          <p:sp>
            <p:nvSpPr>
              <p:cNvPr id="14" name="Freeform 85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Freeform 86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" name="Freeform 87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Freeform 88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Freeform 89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" name="Freeform 90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Freeform 91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Freeform 92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" name="Freeform 93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" name="Freeform 94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Freeform 95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Freeform 96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Freeform 97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Freeform 98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Freeform 99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Freeform 100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Freeform 101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Freeform 102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Freeform 103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Freeform 104"/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Freeform 105"/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" name="Freeform 108"/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Freeform 109"/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Freeform 110"/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Freeform 111"/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" name="Freeform 112"/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" name="Freeform 113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3" name="Freeform 114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4" name="Freeform 115"/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0 w 262"/>
                  <a:gd name="T3" fmla="*/ 0 h 246"/>
                  <a:gd name="T4" fmla="*/ 1 w 262"/>
                  <a:gd name="T5" fmla="*/ 2 h 246"/>
                  <a:gd name="T6" fmla="*/ 2 w 262"/>
                  <a:gd name="T7" fmla="*/ 4 h 246"/>
                  <a:gd name="T8" fmla="*/ 4 w 262"/>
                  <a:gd name="T9" fmla="*/ 5 h 246"/>
                  <a:gd name="T10" fmla="*/ 5 w 262"/>
                  <a:gd name="T11" fmla="*/ 8 h 246"/>
                  <a:gd name="T12" fmla="*/ 6 w 262"/>
                  <a:gd name="T13" fmla="*/ 11 h 246"/>
                  <a:gd name="T14" fmla="*/ 7 w 262"/>
                  <a:gd name="T15" fmla="*/ 12 h 246"/>
                  <a:gd name="T16" fmla="*/ 8 w 262"/>
                  <a:gd name="T17" fmla="*/ 12 h 246"/>
                  <a:gd name="T18" fmla="*/ 10 w 262"/>
                  <a:gd name="T19" fmla="*/ 14 h 246"/>
                  <a:gd name="T20" fmla="*/ 11 w 262"/>
                  <a:gd name="T21" fmla="*/ 17 h 246"/>
                  <a:gd name="T22" fmla="*/ 12 w 262"/>
                  <a:gd name="T23" fmla="*/ 17 h 246"/>
                  <a:gd name="T24" fmla="*/ 13 w 262"/>
                  <a:gd name="T25" fmla="*/ 18 h 246"/>
                  <a:gd name="T26" fmla="*/ 14 w 262"/>
                  <a:gd name="T27" fmla="*/ 19 h 246"/>
                  <a:gd name="T28" fmla="*/ 16 w 262"/>
                  <a:gd name="T29" fmla="*/ 20 h 246"/>
                  <a:gd name="T30" fmla="*/ 18 w 262"/>
                  <a:gd name="T31" fmla="*/ 21 h 246"/>
                  <a:gd name="T32" fmla="*/ 19 w 262"/>
                  <a:gd name="T33" fmla="*/ 21 h 246"/>
                  <a:gd name="T34" fmla="*/ 21 w 262"/>
                  <a:gd name="T35" fmla="*/ 22 h 246"/>
                  <a:gd name="T36" fmla="*/ 23 w 262"/>
                  <a:gd name="T37" fmla="*/ 23 h 246"/>
                  <a:gd name="T38" fmla="*/ 25 w 262"/>
                  <a:gd name="T39" fmla="*/ 25 h 246"/>
                  <a:gd name="T40" fmla="*/ 26 w 262"/>
                  <a:gd name="T41" fmla="*/ 25 h 246"/>
                  <a:gd name="T42" fmla="*/ 28 w 262"/>
                  <a:gd name="T43" fmla="*/ 26 h 246"/>
                  <a:gd name="T44" fmla="*/ 29 w 262"/>
                  <a:gd name="T45" fmla="*/ 27 h 246"/>
                  <a:gd name="T46" fmla="*/ 31 w 262"/>
                  <a:gd name="T47" fmla="*/ 27 h 246"/>
                  <a:gd name="T48" fmla="*/ 32 w 262"/>
                  <a:gd name="T49" fmla="*/ 29 h 246"/>
                  <a:gd name="T50" fmla="*/ 33 w 262"/>
                  <a:gd name="T51" fmla="*/ 30 h 246"/>
                  <a:gd name="T52" fmla="*/ 34 w 262"/>
                  <a:gd name="T53" fmla="*/ 31 h 246"/>
                  <a:gd name="T54" fmla="*/ 33 w 262"/>
                  <a:gd name="T55" fmla="*/ 24 h 246"/>
                  <a:gd name="T56" fmla="*/ 32 w 262"/>
                  <a:gd name="T57" fmla="*/ 18 h 246"/>
                  <a:gd name="T58" fmla="*/ 29 w 262"/>
                  <a:gd name="T59" fmla="*/ 12 h 246"/>
                  <a:gd name="T60" fmla="*/ 26 w 262"/>
                  <a:gd name="T61" fmla="*/ 7 h 246"/>
                  <a:gd name="T62" fmla="*/ 21 w 262"/>
                  <a:gd name="T63" fmla="*/ 4 h 246"/>
                  <a:gd name="T64" fmla="*/ 16 w 262"/>
                  <a:gd name="T65" fmla="*/ 2 h 246"/>
                  <a:gd name="T66" fmla="*/ 10 w 262"/>
                  <a:gd name="T67" fmla="*/ 1 h 246"/>
                  <a:gd name="T68" fmla="*/ 4 w 262"/>
                  <a:gd name="T69" fmla="*/ 0 h 246"/>
                  <a:gd name="T70" fmla="*/ 0 w 262"/>
                  <a:gd name="T71" fmla="*/ 0 h 2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6"/>
                  <a:gd name="T110" fmla="*/ 262 w 262"/>
                  <a:gd name="T111" fmla="*/ 246 h 2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6">
                    <a:moveTo>
                      <a:pt x="0" y="0"/>
                    </a:moveTo>
                    <a:lnTo>
                      <a:pt x="0" y="0"/>
                    </a:ln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" name="Freeform 116"/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" name="Freeform 117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" name="Freeform 118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" name="Freeform 119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" name="Freeform 120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" name="Freeform 121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" name="Freeform 122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" name="Freeform 123"/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" name="Freeform 124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" name="Freeform 125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" name="Freeform 126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" name="Freeform 127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" name="Freeform 128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8" name="Freeform 129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9" name="Freeform 130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0" name="Freeform 131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1" name="Freeform 132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Freeform 133"/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3" name="Freeform 134"/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4" name="Freeform 135"/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5" name="Freeform 136"/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6" name="Freeform 137"/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7" name="Freeform 138"/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8" name="Freeform 139"/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9" name="Freeform 140"/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0" name="Freeform 141"/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1" name="Freeform 142"/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" name="Freeform 143"/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" name="Freeform 144"/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" name="Freeform 145"/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3 w 262"/>
                  <a:gd name="T3" fmla="*/ 0 h 248"/>
                  <a:gd name="T4" fmla="*/ 32 w 262"/>
                  <a:gd name="T5" fmla="*/ 2 h 248"/>
                  <a:gd name="T6" fmla="*/ 30 w 262"/>
                  <a:gd name="T7" fmla="*/ 5 h 248"/>
                  <a:gd name="T8" fmla="*/ 29 w 262"/>
                  <a:gd name="T9" fmla="*/ 6 h 248"/>
                  <a:gd name="T10" fmla="*/ 29 w 262"/>
                  <a:gd name="T11" fmla="*/ 9 h 248"/>
                  <a:gd name="T12" fmla="*/ 27 w 262"/>
                  <a:gd name="T13" fmla="*/ 10 h 248"/>
                  <a:gd name="T14" fmla="*/ 26 w 262"/>
                  <a:gd name="T15" fmla="*/ 11 h 248"/>
                  <a:gd name="T16" fmla="*/ 25 w 262"/>
                  <a:gd name="T17" fmla="*/ 12 h 248"/>
                  <a:gd name="T18" fmla="*/ 23 w 262"/>
                  <a:gd name="T19" fmla="*/ 13 h 248"/>
                  <a:gd name="T20" fmla="*/ 23 w 262"/>
                  <a:gd name="T21" fmla="*/ 16 h 248"/>
                  <a:gd name="T22" fmla="*/ 21 w 262"/>
                  <a:gd name="T23" fmla="*/ 17 h 248"/>
                  <a:gd name="T24" fmla="*/ 20 w 262"/>
                  <a:gd name="T25" fmla="*/ 17 h 248"/>
                  <a:gd name="T26" fmla="*/ 19 w 262"/>
                  <a:gd name="T27" fmla="*/ 19 h 248"/>
                  <a:gd name="T28" fmla="*/ 18 w 262"/>
                  <a:gd name="T29" fmla="*/ 19 h 248"/>
                  <a:gd name="T30" fmla="*/ 15 w 262"/>
                  <a:gd name="T31" fmla="*/ 20 h 248"/>
                  <a:gd name="T32" fmla="*/ 15 w 262"/>
                  <a:gd name="T33" fmla="*/ 20 h 248"/>
                  <a:gd name="T34" fmla="*/ 13 w 262"/>
                  <a:gd name="T35" fmla="*/ 21 h 248"/>
                  <a:gd name="T36" fmla="*/ 11 w 262"/>
                  <a:gd name="T37" fmla="*/ 22 h 248"/>
                  <a:gd name="T38" fmla="*/ 9 w 262"/>
                  <a:gd name="T39" fmla="*/ 23 h 248"/>
                  <a:gd name="T40" fmla="*/ 7 w 262"/>
                  <a:gd name="T41" fmla="*/ 24 h 248"/>
                  <a:gd name="T42" fmla="*/ 5 w 262"/>
                  <a:gd name="T43" fmla="*/ 25 h 248"/>
                  <a:gd name="T44" fmla="*/ 4 w 262"/>
                  <a:gd name="T45" fmla="*/ 25 h 248"/>
                  <a:gd name="T46" fmla="*/ 3 w 262"/>
                  <a:gd name="T47" fmla="*/ 26 h 248"/>
                  <a:gd name="T48" fmla="*/ 2 w 262"/>
                  <a:gd name="T49" fmla="*/ 27 h 248"/>
                  <a:gd name="T50" fmla="*/ 1 w 262"/>
                  <a:gd name="T51" fmla="*/ 28 h 248"/>
                  <a:gd name="T52" fmla="*/ 0 w 262"/>
                  <a:gd name="T53" fmla="*/ 29 h 248"/>
                  <a:gd name="T54" fmla="*/ 1 w 262"/>
                  <a:gd name="T55" fmla="*/ 23 h 248"/>
                  <a:gd name="T56" fmla="*/ 2 w 262"/>
                  <a:gd name="T57" fmla="*/ 17 h 248"/>
                  <a:gd name="T58" fmla="*/ 5 w 262"/>
                  <a:gd name="T59" fmla="*/ 11 h 248"/>
                  <a:gd name="T60" fmla="*/ 8 w 262"/>
                  <a:gd name="T61" fmla="*/ 6 h 248"/>
                  <a:gd name="T62" fmla="*/ 13 w 262"/>
                  <a:gd name="T63" fmla="*/ 4 h 248"/>
                  <a:gd name="T64" fmla="*/ 18 w 262"/>
                  <a:gd name="T65" fmla="*/ 2 h 248"/>
                  <a:gd name="T66" fmla="*/ 23 w 262"/>
                  <a:gd name="T67" fmla="*/ 1 h 248"/>
                  <a:gd name="T68" fmla="*/ 29 w 262"/>
                  <a:gd name="T69" fmla="*/ 0 h 248"/>
                  <a:gd name="T70" fmla="*/ 33 w 262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8"/>
                  <a:gd name="T110" fmla="*/ 262 w 262"/>
                  <a:gd name="T111" fmla="*/ 248 h 2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8">
                    <a:moveTo>
                      <a:pt x="262" y="0"/>
                    </a:moveTo>
                    <a:lnTo>
                      <a:pt x="262" y="0"/>
                    </a:ln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" name="Freeform 156"/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6" name="Freeform 157"/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7" name="Freeform 158"/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2436" y="11809"/>
                <a:ext cx="7817" cy="41"/>
              </a:xfrm>
              <a:custGeom>
                <a:avLst/>
                <a:gdLst>
                  <a:gd name="T0" fmla="*/ 1660 w 13102"/>
                  <a:gd name="T1" fmla="*/ 4 h 70"/>
                  <a:gd name="T2" fmla="*/ 1660 w 13102"/>
                  <a:gd name="T3" fmla="*/ 0 h 70"/>
                  <a:gd name="T4" fmla="*/ 0 w 13102"/>
                  <a:gd name="T5" fmla="*/ 0 h 70"/>
                  <a:gd name="T6" fmla="*/ 0 w 13102"/>
                  <a:gd name="T7" fmla="*/ 8 h 70"/>
                  <a:gd name="T8" fmla="*/ 1660 w 13102"/>
                  <a:gd name="T9" fmla="*/ 8 h 70"/>
                  <a:gd name="T10" fmla="*/ 1660 w 13102"/>
                  <a:gd name="T11" fmla="*/ 4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2"/>
                  <a:gd name="T19" fmla="*/ 0 h 70"/>
                  <a:gd name="T20" fmla="*/ 13102 w 13102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2" h="70">
                    <a:moveTo>
                      <a:pt x="13102" y="33"/>
                    </a:moveTo>
                    <a:lnTo>
                      <a:pt x="13102" y="0"/>
                    </a:lnTo>
                    <a:lnTo>
                      <a:pt x="0" y="0"/>
                    </a:lnTo>
                    <a:lnTo>
                      <a:pt x="0" y="70"/>
                    </a:lnTo>
                    <a:lnTo>
                      <a:pt x="13102" y="70"/>
                    </a:lnTo>
                    <a:lnTo>
                      <a:pt x="1310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8" name="Line 159"/>
              <p:cNvSpPr>
                <a:spLocks noChangeShapeType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9" name="Freeform 160"/>
              <p:cNvSpPr>
                <a:spLocks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0" name="Freeform 161"/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1" name="Freeform 162"/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2" name="Freeform 163"/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3" name="Freeform 164"/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4" name="Freeform 165"/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5" name="Freeform 166"/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6" name="Freeform 167"/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7" name="Freeform 168"/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1" name="Freeform 172"/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2" name="Freeform 173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3" name="Freeform 174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4" name="Freeform 175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5" name="Freeform 176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6" name="Freeform 177"/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7" name="Freeform 178"/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8" name="Freeform 179"/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" name="Freeform 180"/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0" name="Freeform 181"/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1" name="Freeform 182"/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2" name="Freeform 183"/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3" name="Freeform 184"/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4" name="Freeform 185"/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5" name="Freeform 186"/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6" name="Freeform 187"/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7" name="Freeform 188"/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8" name="Freeform 189"/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9" name="Freeform 190"/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0" name="Freeform 191"/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1" name="Freeform 192"/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2" name="Freeform 193"/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3" name="Freeform 194"/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4" name="Freeform 195"/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5" name="Freeform 196"/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6" name="Freeform 197"/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7" name="Freeform 198"/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8" name="Freeform 199"/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9" name="Freeform 200"/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0" name="Freeform 201"/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1" name="Freeform 202"/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Freeform 203"/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3" name="Freeform 204"/>
              <p:cNvSpPr>
                <a:spLocks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4" name="Freeform 205"/>
              <p:cNvSpPr>
                <a:spLocks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reeform 206"/>
              <p:cNvSpPr>
                <a:spLocks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6" name="Freeform 207"/>
              <p:cNvSpPr>
                <a:spLocks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7" name="Freeform 208"/>
              <p:cNvSpPr>
                <a:spLocks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8" name="Freeform 209"/>
              <p:cNvSpPr>
                <a:spLocks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9" name="Freeform 210"/>
              <p:cNvSpPr>
                <a:spLocks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0" name="Freeform 211"/>
              <p:cNvSpPr>
                <a:spLocks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1" name="Freeform 212"/>
              <p:cNvSpPr>
                <a:spLocks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" name="Freeform 213"/>
              <p:cNvSpPr>
                <a:spLocks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" name="Freeform 214"/>
              <p:cNvSpPr>
                <a:spLocks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" name="Freeform 215"/>
              <p:cNvSpPr>
                <a:spLocks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" name="Freeform 216"/>
              <p:cNvSpPr>
                <a:spLocks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Freeform 217"/>
              <p:cNvSpPr>
                <a:spLocks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" name="Freeform 218"/>
              <p:cNvSpPr>
                <a:spLocks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" name="Freeform 219"/>
              <p:cNvSpPr>
                <a:spLocks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reeform 220"/>
              <p:cNvSpPr>
                <a:spLocks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0" name="Freeform 221"/>
              <p:cNvSpPr>
                <a:spLocks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1" name="Freeform 222"/>
              <p:cNvSpPr>
                <a:spLocks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" name="Freeform 223"/>
              <p:cNvSpPr>
                <a:spLocks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" name="Freeform 224"/>
              <p:cNvSpPr>
                <a:spLocks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" name="Freeform 225"/>
              <p:cNvSpPr>
                <a:spLocks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5" name="Freeform 226"/>
              <p:cNvSpPr>
                <a:spLocks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" name="Freeform 227"/>
              <p:cNvSpPr>
                <a:spLocks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2436" y="11809"/>
                <a:ext cx="7974" cy="191"/>
              </a:xfrm>
              <a:custGeom>
                <a:avLst/>
                <a:gdLst>
                  <a:gd name="T0" fmla="*/ 10067 w 7329"/>
                  <a:gd name="T1" fmla="*/ 33 h 161"/>
                  <a:gd name="T2" fmla="*/ 10067 w 7329"/>
                  <a:gd name="T3" fmla="*/ 0 h 161"/>
                  <a:gd name="T4" fmla="*/ 0 w 7329"/>
                  <a:gd name="T5" fmla="*/ 0 h 161"/>
                  <a:gd name="T6" fmla="*/ 0 w 7329"/>
                  <a:gd name="T7" fmla="*/ 70 h 161"/>
                  <a:gd name="T8" fmla="*/ 10067 w 7329"/>
                  <a:gd name="T9" fmla="*/ 70 h 161"/>
                  <a:gd name="T10" fmla="*/ 10271 w 7329"/>
                  <a:gd name="T11" fmla="*/ 319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29"/>
                  <a:gd name="T19" fmla="*/ 0 h 161"/>
                  <a:gd name="T20" fmla="*/ 7329 w 7329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29" h="161">
                    <a:moveTo>
                      <a:pt x="7185" y="17"/>
                    </a:moveTo>
                    <a:lnTo>
                      <a:pt x="7185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7185" y="35"/>
                    </a:lnTo>
                    <a:lnTo>
                      <a:pt x="7329" y="161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" name="Line 228"/>
              <p:cNvSpPr>
                <a:spLocks noChangeShapeType="1"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148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2" name="Freeform 229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506" y="529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230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449" y="528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14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1" name="TextBox 2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2462" y="381003"/>
            <a:ext cx="10062633" cy="5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832" tIns="57420" rIns="114832" bIns="574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148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smtClean="0">
                <a:ln>
                  <a:noFill/>
                </a:ln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TRƯỜNG TIỂU HỌC TIÊN MINH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1506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8" name="TextBox 2"/>
          <p:cNvSpPr txBox="1">
            <a:spLocks noChangeArrowheads="1"/>
          </p:cNvSpPr>
          <p:nvPr/>
        </p:nvSpPr>
        <p:spPr bwMode="auto">
          <a:xfrm>
            <a:off x="7863840" y="6212868"/>
            <a:ext cx="11205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 mừng quý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giáo 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 </a:t>
            </a:r>
            <a:r>
              <a:rPr lang="en-US" alt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chuyên đề môn Tin học của Lớp 4A1</a:t>
            </a: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altLang="en-US" sz="24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2" name="TextBox 231"/>
          <p:cNvSpPr txBox="1"/>
          <p:nvPr>
            <p:custDataLst>
              <p:tags r:id="rId4"/>
            </p:custDataLst>
          </p:nvPr>
        </p:nvSpPr>
        <p:spPr>
          <a:xfrm>
            <a:off x="503541" y="1815277"/>
            <a:ext cx="11467994" cy="1347068"/>
          </a:xfrm>
          <a:prstGeom prst="rect">
            <a:avLst/>
          </a:prstGeom>
          <a:noFill/>
        </p:spPr>
        <p:txBody>
          <a:bodyPr wrap="square" lIns="114832" tIns="57420" rIns="114832" bIns="57420">
            <a:spAutoFit/>
          </a:bodyPr>
          <a:lstStyle/>
          <a:p>
            <a:pPr marL="0" marR="0" lvl="0" indent="0" algn="ctr" defTabSz="1148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5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</a:t>
            </a:r>
            <a:r>
              <a:rPr kumimoji="0" lang="en-US" sz="4000" b="1" i="0" u="none" strike="noStrike" kern="15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 </a:t>
            </a:r>
            <a:r>
              <a:rPr kumimoji="0" lang="en-US" sz="4000" b="1" i="0" u="none" strike="noStrike" kern="15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VỀ DỰ TIẾT CHUYÊN ĐỀ</a:t>
            </a:r>
            <a:endParaRPr kumimoji="0" lang="en-US" sz="4000" b="1" i="0" u="none" strike="noStrike" kern="15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05687" y="972037"/>
            <a:ext cx="48620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WordArt 5"/>
          <p:cNvSpPr>
            <a:spLocks noChangeArrowheads="1" noChangeShapeType="1" noTextEdit="1"/>
          </p:cNvSpPr>
          <p:nvPr/>
        </p:nvSpPr>
        <p:spPr bwMode="auto">
          <a:xfrm>
            <a:off x="4696673" y="3692394"/>
            <a:ext cx="3297237" cy="9952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vi-VN" sz="3600" b="0" i="0" u="none" strike="noStrike" kern="1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sz="3600" b="0" i="0" u="none" strike="noStrike" kern="1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4A1</a:t>
            </a:r>
            <a:endParaRPr kumimoji="0" lang="vi-VN" sz="3600" b="0" i="0" u="none" strike="noStrike" kern="1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7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" dur="1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3335655" y="1083310"/>
            <a:ext cx="91186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16482-B3C6-9F8E-353A-B13C6F1B6F35}"/>
              </a:ext>
            </a:extLst>
          </p:cNvPr>
          <p:cNvSpPr txBox="1"/>
          <p:nvPr/>
        </p:nvSpPr>
        <p:spPr>
          <a:xfrm>
            <a:off x="3018216" y="282376"/>
            <a:ext cx="63217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 b="1">
              <a:solidFill>
                <a:srgbClr val="000000"/>
              </a:solidFill>
              <a:latin typeface="UTM Avo" panose="02040603050506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Telex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65B0FF-1405-6EE6-6F10-A73858D25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1671984"/>
            <a:ext cx="10084526" cy="18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86725"/>
              </p:ext>
            </p:extLst>
          </p:nvPr>
        </p:nvGraphicFramePr>
        <p:xfrm>
          <a:off x="653144" y="1672043"/>
          <a:ext cx="10933611" cy="3540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567">
                  <a:extLst>
                    <a:ext uri="{9D8B030D-6E8A-4147-A177-3AD203B41FA5}">
                      <a16:colId xmlns:a16="http://schemas.microsoft.com/office/drawing/2014/main" val="226483783"/>
                    </a:ext>
                  </a:extLst>
                </a:gridCol>
                <a:gridCol w="1283870">
                  <a:extLst>
                    <a:ext uri="{9D8B030D-6E8A-4147-A177-3AD203B41FA5}">
                      <a16:colId xmlns:a16="http://schemas.microsoft.com/office/drawing/2014/main" val="2368921146"/>
                    </a:ext>
                  </a:extLst>
                </a:gridCol>
                <a:gridCol w="1256260">
                  <a:extLst>
                    <a:ext uri="{9D8B030D-6E8A-4147-A177-3AD203B41FA5}">
                      <a16:colId xmlns:a16="http://schemas.microsoft.com/office/drawing/2014/main" val="2609337582"/>
                    </a:ext>
                  </a:extLst>
                </a:gridCol>
                <a:gridCol w="1242457">
                  <a:extLst>
                    <a:ext uri="{9D8B030D-6E8A-4147-A177-3AD203B41FA5}">
                      <a16:colId xmlns:a16="http://schemas.microsoft.com/office/drawing/2014/main" val="2402050087"/>
                    </a:ext>
                  </a:extLst>
                </a:gridCol>
                <a:gridCol w="1242456">
                  <a:extLst>
                    <a:ext uri="{9D8B030D-6E8A-4147-A177-3AD203B41FA5}">
                      <a16:colId xmlns:a16="http://schemas.microsoft.com/office/drawing/2014/main" val="1515213520"/>
                    </a:ext>
                  </a:extLst>
                </a:gridCol>
                <a:gridCol w="1256260">
                  <a:extLst>
                    <a:ext uri="{9D8B030D-6E8A-4147-A177-3AD203B41FA5}">
                      <a16:colId xmlns:a16="http://schemas.microsoft.com/office/drawing/2014/main" val="3018598934"/>
                    </a:ext>
                  </a:extLst>
                </a:gridCol>
                <a:gridCol w="1242456">
                  <a:extLst>
                    <a:ext uri="{9D8B030D-6E8A-4147-A177-3AD203B41FA5}">
                      <a16:colId xmlns:a16="http://schemas.microsoft.com/office/drawing/2014/main" val="3958687423"/>
                    </a:ext>
                  </a:extLst>
                </a:gridCol>
                <a:gridCol w="1325285">
                  <a:extLst>
                    <a:ext uri="{9D8B030D-6E8A-4147-A177-3AD203B41FA5}">
                      <a16:colId xmlns:a16="http://schemas.microsoft.com/office/drawing/2014/main" val="2252294602"/>
                    </a:ext>
                  </a:extLst>
                </a:gridCol>
              </a:tblGrid>
              <a:tr h="1770018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chữ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985358"/>
                  </a:ext>
                </a:extLst>
              </a:tr>
              <a:tr h="1770018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gõ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087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58" y="408347"/>
            <a:ext cx="364572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5913" y="1600999"/>
            <a:ext cx="9144000" cy="2387600"/>
          </a:xfrm>
        </p:spPr>
        <p:txBody>
          <a:bodyPr>
            <a:normAutofit/>
          </a:bodyPr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32148"/>
              </p:ext>
            </p:extLst>
          </p:nvPr>
        </p:nvGraphicFramePr>
        <p:xfrm>
          <a:off x="640082" y="1421030"/>
          <a:ext cx="10737666" cy="3359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460">
                  <a:extLst>
                    <a:ext uri="{9D8B030D-6E8A-4147-A177-3AD203B41FA5}">
                      <a16:colId xmlns:a16="http://schemas.microsoft.com/office/drawing/2014/main" val="22648378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68921146"/>
                    </a:ext>
                  </a:extLst>
                </a:gridCol>
                <a:gridCol w="1528354">
                  <a:extLst>
                    <a:ext uri="{9D8B030D-6E8A-4147-A177-3AD203B41FA5}">
                      <a16:colId xmlns:a16="http://schemas.microsoft.com/office/drawing/2014/main" val="2609337582"/>
                    </a:ext>
                  </a:extLst>
                </a:gridCol>
                <a:gridCol w="1423852">
                  <a:extLst>
                    <a:ext uri="{9D8B030D-6E8A-4147-A177-3AD203B41FA5}">
                      <a16:colId xmlns:a16="http://schemas.microsoft.com/office/drawing/2014/main" val="240205008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515213520"/>
                    </a:ext>
                  </a:extLst>
                </a:gridCol>
                <a:gridCol w="1515291">
                  <a:extLst>
                    <a:ext uri="{9D8B030D-6E8A-4147-A177-3AD203B41FA5}">
                      <a16:colId xmlns:a16="http://schemas.microsoft.com/office/drawing/2014/main" val="3018598934"/>
                    </a:ext>
                  </a:extLst>
                </a:gridCol>
              </a:tblGrid>
              <a:tr h="1679988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dấu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985358"/>
                  </a:ext>
                </a:extLst>
              </a:tr>
              <a:tr h="1679988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gõ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087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85277" y="613317"/>
            <a:ext cx="9247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2. </a:t>
            </a:r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dấu thanh trong tiếng Việt kiểu Telex</a:t>
            </a: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39" y="2380934"/>
            <a:ext cx="3592286" cy="2079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47" y="2402733"/>
            <a:ext cx="3852647" cy="20576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41012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0" y="1109300"/>
            <a:ext cx="9144000" cy="2387600"/>
          </a:xfrm>
        </p:spPr>
        <p:txBody>
          <a:bodyPr/>
          <a:lstStyle/>
          <a:p>
            <a:r>
              <a:rPr lang="en-US" smtClean="0"/>
              <a:t>+ 1 kí tự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23" y="2004631"/>
            <a:ext cx="332260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589" y="2293127"/>
            <a:ext cx="3545158" cy="19719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92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4661" y="1086231"/>
            <a:ext cx="677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 nhớ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4660" y="2272935"/>
            <a:ext cx="677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hạnh phúc.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42011" y="1017860"/>
            <a:ext cx="9144000" cy="2387600"/>
          </a:xfrm>
        </p:spPr>
        <p:txBody>
          <a:bodyPr>
            <a:normAutofit/>
          </a:bodyPr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91440"/>
            <a:ext cx="11991702" cy="6766560"/>
          </a:xfrm>
        </p:spPr>
      </p:pic>
    </p:spTree>
    <p:extLst>
      <p:ext uri="{BB962C8B-B14F-4D97-AF65-F5344CB8AC3E}">
        <p14:creationId xmlns:p14="http://schemas.microsoft.com/office/powerpoint/2010/main" val="30811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9" y="130629"/>
            <a:ext cx="11926388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22812" y="1632858"/>
            <a:ext cx="6470469" cy="1858554"/>
          </a:xfrm>
        </p:spPr>
        <p:txBody>
          <a:bodyPr>
            <a:norm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nhớ nguồn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-91440"/>
            <a:ext cx="6936377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9" y="5329646"/>
            <a:ext cx="8699863" cy="796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166" y="1828800"/>
            <a:ext cx="9679577" cy="3500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166" y="875211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Kiểu gõ VNI.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104503"/>
            <a:ext cx="7772401" cy="1817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1895926"/>
            <a:ext cx="7772401" cy="1030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3799473"/>
            <a:ext cx="7772401" cy="20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4954" y="803750"/>
            <a:ext cx="68318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 hương là chùm khế ngọt,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con trèo hái mỗi ngày.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 hương là đường đi học,  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về rợp bướm vàng bay.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02261" y="121407"/>
            <a:ext cx="6805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“Vua đánh máy”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 Minute Timer - Different Mus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28" end="0.4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1387" y="4249271"/>
            <a:ext cx="7939144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6" y="1267097"/>
            <a:ext cx="68318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 hương là chùm khế ngọt,</a:t>
            </a:r>
            <a:endParaRPr lang="en-US" sz="2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con trèo hái mỗi ngày.</a:t>
            </a:r>
            <a:endParaRPr lang="en-US" sz="2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 hương là đường đi học,  </a:t>
            </a:r>
            <a:endParaRPr lang="en-US" sz="2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về rợp bướm vàng bay.</a:t>
            </a:r>
            <a:endParaRPr lang="en-US" sz="2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770704" y="532452"/>
            <a:ext cx="680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“Vua đánh máy”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11" y="1"/>
            <a:ext cx="7201990" cy="66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95" y="1319350"/>
            <a:ext cx="10995896" cy="29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E15503-265A-420E-98D1-4C620C94D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" y="625507"/>
            <a:ext cx="983065" cy="9678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42DF52-FA78-44F1-BA57-609D33A3DD71}"/>
              </a:ext>
            </a:extLst>
          </p:cNvPr>
          <p:cNvSpPr/>
          <p:nvPr/>
        </p:nvSpPr>
        <p:spPr>
          <a:xfrm>
            <a:off x="1231587" y="823234"/>
            <a:ext cx="968547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1. Những phát biểu nào sau đây là đúng?</a:t>
            </a:r>
            <a:endParaRPr lang="vi-VN" sz="2400" dirty="0">
              <a:solidFill>
                <a:srgbClr val="000000"/>
              </a:solidFill>
              <a:latin typeface="UTM  Av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4058AD-6EBF-4037-8A3A-31EBF8F817F0}"/>
              </a:ext>
            </a:extLst>
          </p:cNvPr>
          <p:cNvSpPr/>
          <p:nvPr/>
        </p:nvSpPr>
        <p:spPr>
          <a:xfrm>
            <a:off x="1087896" y="1700653"/>
            <a:ext cx="100808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solidFill>
                  <a:srgbClr val="000000"/>
                </a:solidFill>
                <a:latin typeface="UTM  Avo"/>
              </a:rPr>
              <a:t>Để gõ được tiếng Việt, máy tính cần phải được cài đặt phần mềm hỗ trợ gõ tiếng Việt.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7E45D-32E8-4AC4-8441-D1C4362FCFB2}"/>
              </a:ext>
            </a:extLst>
          </p:cNvPr>
          <p:cNvSpPr/>
          <p:nvPr/>
        </p:nvSpPr>
        <p:spPr>
          <a:xfrm>
            <a:off x="1087896" y="3533548"/>
            <a:ext cx="9685478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C. Có thể gõ phím dấu tiếng Việt theo kiểu Telex ở vị trí bất kì của từ.</a:t>
            </a:r>
            <a:endParaRPr lang="vi-VN" sz="2400" dirty="0">
              <a:solidFill>
                <a:srgbClr val="000000"/>
              </a:solidFill>
              <a:latin typeface="UTM  Av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C4E37B-AD51-49F6-A4DB-C00C7B8AF7E5}"/>
              </a:ext>
            </a:extLst>
          </p:cNvPr>
          <p:cNvSpPr/>
          <p:nvPr/>
        </p:nvSpPr>
        <p:spPr>
          <a:xfrm>
            <a:off x="1087896" y="2726992"/>
            <a:ext cx="9829169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B. Để gõ chữ hoa, em nhấn phím Shift đồng thời gõ phím chữ</a:t>
            </a:r>
            <a:r>
              <a:rPr lang="vi-VN" sz="2400" smtClean="0">
                <a:solidFill>
                  <a:srgbClr val="000000"/>
                </a:solidFill>
                <a:latin typeface="UTM  Avo"/>
              </a:rPr>
              <a:t>.</a:t>
            </a:r>
            <a:endParaRPr lang="vi-VN" sz="2400">
              <a:solidFill>
                <a:srgbClr val="000000"/>
              </a:solidFill>
              <a:latin typeface="UTM  Avo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F4F829-2969-4AE7-8555-5A4D17F2E947}"/>
              </a:ext>
            </a:extLst>
          </p:cNvPr>
          <p:cNvSpPr/>
          <p:nvPr/>
        </p:nvSpPr>
        <p:spPr>
          <a:xfrm>
            <a:off x="1087896" y="1848180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024677" y="4568685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66" y="4610584"/>
            <a:ext cx="1599669" cy="1741292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5011980" y="4581794"/>
            <a:ext cx="2134519" cy="192694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</a:t>
            </a:r>
          </a:p>
        </p:txBody>
      </p:sp>
      <p:sp>
        <p:nvSpPr>
          <p:cNvPr id="36" name="Oval 35"/>
          <p:cNvSpPr/>
          <p:nvPr/>
        </p:nvSpPr>
        <p:spPr>
          <a:xfrm>
            <a:off x="5050570" y="4627396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37" name="Oval 36"/>
          <p:cNvSpPr/>
          <p:nvPr/>
        </p:nvSpPr>
        <p:spPr>
          <a:xfrm>
            <a:off x="5062507" y="4593771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8" name="Oval 37"/>
          <p:cNvSpPr/>
          <p:nvPr/>
        </p:nvSpPr>
        <p:spPr>
          <a:xfrm>
            <a:off x="5042204" y="4602669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Oval 38"/>
          <p:cNvSpPr/>
          <p:nvPr/>
        </p:nvSpPr>
        <p:spPr>
          <a:xfrm>
            <a:off x="5017263" y="4580811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0" name="Oval 39"/>
          <p:cNvSpPr/>
          <p:nvPr/>
        </p:nvSpPr>
        <p:spPr>
          <a:xfrm>
            <a:off x="5031995" y="4580355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1" name="Oval 40"/>
          <p:cNvSpPr/>
          <p:nvPr/>
        </p:nvSpPr>
        <p:spPr>
          <a:xfrm>
            <a:off x="5000043" y="4569569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2" name="Oval 41"/>
          <p:cNvSpPr/>
          <p:nvPr/>
        </p:nvSpPr>
        <p:spPr>
          <a:xfrm>
            <a:off x="5030267" y="4588261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5048554" y="4610584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5047487" y="4588261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5028251" y="4599462"/>
            <a:ext cx="2132876" cy="19153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5039239" y="4530163"/>
            <a:ext cx="2132876" cy="207623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F4F829-2969-4AE7-8555-5A4D17F2E947}"/>
              </a:ext>
            </a:extLst>
          </p:cNvPr>
          <p:cNvSpPr/>
          <p:nvPr/>
        </p:nvSpPr>
        <p:spPr>
          <a:xfrm>
            <a:off x="1087896" y="3007169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re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33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09489-A9A1-957D-C31B-67A148DE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1" y="543527"/>
            <a:ext cx="983065" cy="967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B11B4B-4CBD-6D15-973E-6B6347FFC145}"/>
              </a:ext>
            </a:extLst>
          </p:cNvPr>
          <p:cNvSpPr/>
          <p:nvPr/>
        </p:nvSpPr>
        <p:spPr>
          <a:xfrm>
            <a:off x="1394795" y="775600"/>
            <a:ext cx="9814673" cy="11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smtClean="0">
                <a:solidFill>
                  <a:srgbClr val="000000"/>
                </a:solidFill>
                <a:latin typeface="UTM  Avo"/>
              </a:rPr>
              <a:t>Câu 2: </a:t>
            </a:r>
            <a:r>
              <a:rPr lang="vi-VN" sz="2400" smtClean="0">
                <a:solidFill>
                  <a:srgbClr val="000000"/>
                </a:solidFill>
                <a:latin typeface="UTM  Avo"/>
              </a:rPr>
              <a:t>Để </a:t>
            </a:r>
            <a:r>
              <a:rPr lang="vi-VN" sz="2400">
                <a:solidFill>
                  <a:srgbClr val="000000"/>
                </a:solidFill>
                <a:latin typeface="UTM  Avo"/>
              </a:rPr>
              <a:t>có từ quê hương, em sẽ gõ như thế nào theo kiểu Telex?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03A0D-77B1-18BA-8BCC-E21FE438A05A}"/>
              </a:ext>
            </a:extLst>
          </p:cNvPr>
          <p:cNvSpPr/>
          <p:nvPr/>
        </p:nvSpPr>
        <p:spPr>
          <a:xfrm>
            <a:off x="2124809" y="2094566"/>
            <a:ext cx="8672155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342900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A. quee huong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5F7F6-E8A3-30AE-9715-F8CFECA0AEA9}"/>
              </a:ext>
            </a:extLst>
          </p:cNvPr>
          <p:cNvSpPr/>
          <p:nvPr/>
        </p:nvSpPr>
        <p:spPr>
          <a:xfrm>
            <a:off x="2184071" y="4205462"/>
            <a:ext cx="8147498" cy="11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C. que huwowng</a:t>
            </a:r>
            <a:endParaRPr lang="en-US" sz="2200">
              <a:solidFill>
                <a:srgbClr val="000000"/>
              </a:solidFill>
              <a:latin typeface="UTM  Avo"/>
            </a:endParaRP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2BA74-8607-0D37-5F8C-007C2900DD69}"/>
              </a:ext>
            </a:extLst>
          </p:cNvPr>
          <p:cNvSpPr/>
          <p:nvPr/>
        </p:nvSpPr>
        <p:spPr>
          <a:xfrm>
            <a:off x="2124809" y="3094327"/>
            <a:ext cx="8147499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342900">
              <a:lnSpc>
                <a:spcPct val="150000"/>
              </a:lnSpc>
            </a:pPr>
            <a:r>
              <a:rPr lang="vi-VN" sz="2400">
                <a:solidFill>
                  <a:srgbClr val="000000"/>
                </a:solidFill>
                <a:latin typeface="UTM  Avo"/>
              </a:rPr>
              <a:t>B. quee huwowng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89237" y="3361772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85" y="3420483"/>
            <a:ext cx="1962734" cy="236860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576248" y="3369294"/>
            <a:ext cx="2934047" cy="267224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</a:t>
            </a:r>
          </a:p>
        </p:txBody>
      </p:sp>
      <p:sp>
        <p:nvSpPr>
          <p:cNvPr id="21" name="Oval 20"/>
          <p:cNvSpPr/>
          <p:nvPr/>
        </p:nvSpPr>
        <p:spPr>
          <a:xfrm>
            <a:off x="8615130" y="3420483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2" name="Oval 21"/>
          <p:cNvSpPr/>
          <p:nvPr/>
        </p:nvSpPr>
        <p:spPr>
          <a:xfrm>
            <a:off x="8627067" y="3386858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23" name="Oval 22"/>
          <p:cNvSpPr/>
          <p:nvPr/>
        </p:nvSpPr>
        <p:spPr>
          <a:xfrm>
            <a:off x="8606764" y="3395756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/>
          <p:cNvSpPr/>
          <p:nvPr/>
        </p:nvSpPr>
        <p:spPr>
          <a:xfrm>
            <a:off x="8581823" y="3373898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Oval 24"/>
          <p:cNvSpPr/>
          <p:nvPr/>
        </p:nvSpPr>
        <p:spPr>
          <a:xfrm>
            <a:off x="8596555" y="3373442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8564603" y="3362656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7" name="Oval 26"/>
          <p:cNvSpPr/>
          <p:nvPr/>
        </p:nvSpPr>
        <p:spPr>
          <a:xfrm>
            <a:off x="8594827" y="3381348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8613114" y="3403671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8597586" y="3394764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8592107" y="3403671"/>
            <a:ext cx="2931788" cy="2656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8611098" y="3381347"/>
            <a:ext cx="3004457" cy="267855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F4F829-2969-4AE7-8555-5A4D17F2E947}"/>
              </a:ext>
            </a:extLst>
          </p:cNvPr>
          <p:cNvSpPr/>
          <p:nvPr/>
        </p:nvSpPr>
        <p:spPr>
          <a:xfrm>
            <a:off x="2122342" y="3234187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re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61938" y="506853"/>
            <a:ext cx="579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12380"/>
            <a:ext cx="8991600" cy="4080757"/>
          </a:xfrm>
          <a:prstGeom prst="roundRect">
            <a:avLst>
              <a:gd name="adj" fmla="val 9417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00714" y="2914094"/>
            <a:ext cx="871830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BỊ NỘI DUNG, HÌNH ẢNH VỀ MỘT LỄ, HỘI, TRANG PHỤC</a:t>
            </a:r>
            <a:r>
              <a:rPr lang="en-US" sz="32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TÍCH LỊCH SỬ CỦA ĐỊA PHƯƠNG </a:t>
            </a:r>
            <a:r>
              <a:rPr lang="en-US" sz="32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9143" y="2381616"/>
            <a:ext cx="9933709" cy="3210791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917" y="2878272"/>
            <a:ext cx="10424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TẠO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 THUYẾT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TRÌNH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GIỚI 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THIỆU LỊCH SỬ 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VĂN HOÁ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TRUYỀN THỐNG CỦA ĐỊA PHƯƠNG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04458" y="1159884"/>
            <a:ext cx="5904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7 Tiết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góc lịch sử V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465.84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25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61F86-9EBD-6748-5AD9-100F96EA81E5}"/>
              </a:ext>
            </a:extLst>
          </p:cNvPr>
          <p:cNvSpPr/>
          <p:nvPr/>
        </p:nvSpPr>
        <p:spPr>
          <a:xfrm>
            <a:off x="1072807" y="1580606"/>
            <a:ext cx="4267089" cy="11099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 Avo"/>
                <a:cs typeface="+mn-cs"/>
              </a:rPr>
              <a:t>Canh dep que huong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 Avo"/>
                <a:cs typeface="+mn-cs"/>
              </a:rPr>
              <a:t>a)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 Avo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41551-70EB-B7F6-4272-A22298D24949}"/>
              </a:ext>
            </a:extLst>
          </p:cNvPr>
          <p:cNvSpPr/>
          <p:nvPr/>
        </p:nvSpPr>
        <p:spPr>
          <a:xfrm>
            <a:off x="7181792" y="1580606"/>
            <a:ext cx="3908574" cy="1057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 Avo"/>
                <a:cs typeface="+mn-cs"/>
              </a:rPr>
              <a:t>Cảnh đẹp quê 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 Avo"/>
                <a:cs typeface="+mn-cs"/>
              </a:rPr>
              <a:t>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3A1F2-ECF7-7DFD-65B6-683EF6D824B4}"/>
              </a:ext>
            </a:extLst>
          </p:cNvPr>
          <p:cNvSpPr txBox="1"/>
          <p:nvPr/>
        </p:nvSpPr>
        <p:spPr>
          <a:xfrm>
            <a:off x="3206351" y="350164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 24.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chiếu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1436921"/>
            <a:ext cx="1078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Để gõ được tiếng Việt trên máy tính cần có phần mềm nào hỗ trợ?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143" y="2338258"/>
            <a:ext cx="1078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Có mấy kiểu gõ tiếng Việt phổ biến? Đó là những kiểu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143" y="3278784"/>
            <a:ext cx="1078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Nêu cách gõ thuộc mỗi kiểu?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59" y="410406"/>
            <a:ext cx="110469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37112" y="431098"/>
            <a:ext cx="10875909" cy="73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3200" b="0" i="0" u="none" strike="noStrike" kern="1200" cap="none" spc="0" normalizeH="0" baseline="0" noProof="0" dirty="0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/>
                <a:solidFill>
                  <a:srgbClr val="F95421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endParaRPr kumimoji="0" lang="en-US" sz="3200" b="0" i="0" u="none" strike="noStrike" kern="1200" cap="none" spc="0" normalizeH="0" baseline="0" noProof="0" dirty="0">
              <a:ln/>
              <a:solidFill>
                <a:srgbClr val="F95421">
                  <a:lumMod val="75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1680390"/>
            <a:ext cx="2460169" cy="278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65" y="1680390"/>
            <a:ext cx="2818132" cy="278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16" y="1334939"/>
            <a:ext cx="3118405" cy="313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1" y="4619077"/>
            <a:ext cx="6897188" cy="12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6835" y="1750426"/>
            <a:ext cx="1078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Có mấy kiểu gõ tiếng Việt phổ biến? Đó là những kiểu nào?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7519" y="2730141"/>
            <a:ext cx="107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Nêu cách gõ thuộc mỗi kiểu?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73334"/>
              </p:ext>
            </p:extLst>
          </p:nvPr>
        </p:nvGraphicFramePr>
        <p:xfrm>
          <a:off x="1075509" y="2258644"/>
          <a:ext cx="1034578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494">
                  <a:extLst>
                    <a:ext uri="{9D8B030D-6E8A-4147-A177-3AD203B41FA5}">
                      <a16:colId xmlns:a16="http://schemas.microsoft.com/office/drawing/2014/main" val="226483783"/>
                    </a:ext>
                  </a:extLst>
                </a:gridCol>
                <a:gridCol w="1214845">
                  <a:extLst>
                    <a:ext uri="{9D8B030D-6E8A-4147-A177-3AD203B41FA5}">
                      <a16:colId xmlns:a16="http://schemas.microsoft.com/office/drawing/2014/main" val="236892114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609337582"/>
                    </a:ext>
                  </a:extLst>
                </a:gridCol>
                <a:gridCol w="1175658">
                  <a:extLst>
                    <a:ext uri="{9D8B030D-6E8A-4147-A177-3AD203B41FA5}">
                      <a16:colId xmlns:a16="http://schemas.microsoft.com/office/drawing/2014/main" val="240205008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51521352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1859893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958687423"/>
                    </a:ext>
                  </a:extLst>
                </a:gridCol>
                <a:gridCol w="1254034">
                  <a:extLst>
                    <a:ext uri="{9D8B030D-6E8A-4147-A177-3AD203B41FA5}">
                      <a16:colId xmlns:a16="http://schemas.microsoft.com/office/drawing/2014/main" val="2252294602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chữ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985358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gõ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1087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44091" y="3860074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8458" y="3860074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9765" y="3860074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1072" y="3860074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7938" y="3858845"/>
            <a:ext cx="71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74094" y="3858844"/>
            <a:ext cx="86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2657" y="3858844"/>
            <a:ext cx="81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764178"/>
            <a:ext cx="3461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Kiểu gõ Telex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giáo viên"/>
  <p:tag name="ISPRING_SLIDE_INDENT_LEVEL" val="0"/>
  <p:tag name="TIMING" val="|0.952|2.245|2.315|2.305|2.403|2.793|2.561|2.672|2.79|2.91|2.888|2.836|2.655"/>
  <p:tag name="GENSWF_ADVANCE_TIME" val="112.795"/>
  <p:tag name="ISPRING_SLIDE_ID_2" val="{3B0D4C2C-BEB2-47E6-ABD4-EA8CC582590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0E38736-9210-4DE0-9D79-EFDA923E8945}&quot;/&gt;&lt;isInvalidForFieldText val=&quot;0&quot;/&gt;&lt;Image&gt;&lt;filename val=&quot;C:\Users\ADMINI~1\AppData\Local\Temp\PR\data\asimages\{50E38736-9210-4DE0-9D79-EFDA923E8945}_1.png&quot;/&gt;&lt;left val=&quot;0&quot;/&gt;&lt;top val=&quot;0&quot;/&gt;&lt;width val=&quot;721&quot;/&gt;&lt;height val=&quot;541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037F460-FE3A-4944-BE90-B24508FCCE97}_1.png&quot;/&gt;&lt;left val=&quot;96&quot;/&gt;&lt;top val=&quot;38&quot;/&gt;&lt;width val=&quot;595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12C038-3804-4B7A-9830-63306840F8DA}&quot;/&gt;&lt;isInvalidForFieldText val=&quot;0&quot;/&gt;&lt;Image&gt;&lt;filename val=&quot;C:\Users\ADMINI~1\AppData\Local\Temp\PR\data\asimages\{1912C038-3804-4B7A-9830-63306840F8DA}_1.png&quot;/&gt;&lt;left val=&quot;24&quot;/&gt;&lt;top val=&quot;75&quot;/&gt;&lt;width val=&quot;697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6612</TotalTime>
  <Words>516</Words>
  <Application>Microsoft Office PowerPoint</Application>
  <PresentationFormat>Widescreen</PresentationFormat>
  <Paragraphs>117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Segoe Print</vt:lpstr>
      <vt:lpstr>Arial</vt:lpstr>
      <vt:lpstr>Times New Roman</vt:lpstr>
      <vt:lpstr>UTM Avo</vt:lpstr>
      <vt:lpstr>Roboto Black</vt:lpstr>
      <vt:lpstr>Calibri Light</vt:lpstr>
      <vt:lpstr>Calibri</vt:lpstr>
      <vt:lpstr>UTM  Avo</vt:lpstr>
      <vt:lpstr>Roboto</vt:lpstr>
      <vt:lpstr>方正黑体_GBK</vt:lpstr>
      <vt:lpstr>3_Office Theme</vt:lpstr>
      <vt:lpstr>1_Office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+ 1 kí tự </vt:lpstr>
      <vt:lpstr>PowerPoint Presentation</vt:lpstr>
      <vt:lpstr>PowerPoint Presentation</vt:lpstr>
      <vt:lpstr>PowerPoint Presentation</vt:lpstr>
      <vt:lpstr>PowerPoint Presentation</vt:lpstr>
      <vt:lpstr>Uống nước nhớ nguồn.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411</cp:revision>
  <dcterms:created xsi:type="dcterms:W3CDTF">2023-04-01T23:44:56Z</dcterms:created>
  <dcterms:modified xsi:type="dcterms:W3CDTF">2023-11-28T08:29:58Z</dcterms:modified>
</cp:coreProperties>
</file>