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1F8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174DE-1FA8-58FA-9311-6000D6C4E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13CFC5-C0EF-3114-2EDC-D69DAB6E7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29D17-2EFC-F898-713B-CA723FA11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92F5D-50DA-1513-07F1-1093F5C6A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5970E-AA82-3D98-FD2B-DD6B24BC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7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08305-3174-4414-D576-EC09B4C81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13A358-D371-9C37-C059-11DB68BC1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36F6F-3E82-9FF8-B3F4-B383AC702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640D4-FE69-62A0-0D4E-D695411E2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467E6-9430-A486-730D-C22FB8FD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7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A3D1F2-9676-6A61-81EB-F6257F2B1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663DF-52D6-1EF8-8826-A0A4AB7A7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3865E-23BB-BBA5-3896-2FB539F0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66A1E-408B-708B-0002-65E523F2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15A48-4206-ADE4-243C-83B020A4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8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5E26C-96B0-0C2E-BAEC-66454B28E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355B3-3EEB-A3AC-8537-8EC222716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19AC1-025C-7DCC-648C-5A3457AA3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77A0F-AA70-6EAC-22AC-CC1C3739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DE1D-D961-5160-50AE-BFEC039C4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9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0C3D-174E-B833-1B04-44542BC8D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7C5E5-AF20-170B-AAFE-FF1FEB974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EA18C-040A-72B9-A783-43ECADF2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073F9-C886-AF00-4C86-4F089E8B5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ABE43-9FA7-04C7-B5F5-35F85E3D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0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5BCA-4BB0-E241-26E4-F07611D95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69C25-D0EC-2D5F-7D0C-17B97F7C62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80F2E-7FC2-1314-CA29-18BC9A27F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D8C05-F498-9535-A858-C96D87EB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C0429-4FF0-E136-4B45-871FE57EC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7824A-1122-C349-13A4-A7E9FEED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30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37136-B8BF-6EC0-8407-8D183E7D2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64298-C918-CE8A-8C93-FA23C8187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C1F9D-0EA9-C7B8-09BE-BFD10CF4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CAE7A8-4CED-B1C3-6532-FDDA4FAA7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989A3F-1B6A-7BF0-6E07-40B844FF2C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E4E060-79C1-9915-6CBE-8E2662790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E3C395-6838-DF47-7FEF-00EFF395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DF3177-80E3-A3A2-93E3-2012E2AE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9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BD522-67E0-015C-A399-B95CC6887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747856-4161-3685-F106-BBEAE0C6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E9ECF-FAE7-BC1B-646A-0CD8DA34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77B98-563F-32F0-80EE-EAB226F1A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6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18AE67-8DAB-1C84-8DA8-F61E7F3AF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8E186-0F22-D4FB-3B13-D80F48A6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D9924-1609-490B-6736-7840ED3C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6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4A9C-9F49-C0D2-49E3-8EFB4096B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A4DA-514A-1469-333E-34EB7B461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7D1F3-36A6-28CE-D9FD-8CB61BA99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3FE97-FF74-9C94-1247-8B61B152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B6715-CA93-5CE5-69BC-EC8AFBD6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AEAD2-B3E7-AFFE-6304-80E28664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F361D-5FB5-FB8C-59E4-4762CA82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F08DA-94B3-747D-8148-28F458F1C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B66A0-5F31-48B2-FDDE-75DE7AF97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EE8B2-9A98-6D39-7E6F-3889A2AE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FA57E-13E4-AEA6-7EE5-050BA835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5122A-E5CB-C89F-6AFE-5EA6A332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8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1AA6B7-B74F-2CA6-79F1-E3DA88C5E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2DBF6-4BC9-160A-BE96-21AAF4367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E55B4-0C5D-833E-454E-E225D92FC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38662-5990-4FD3-8EBC-253828E64DA5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CE151-0097-601F-0BA4-47C5DB946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9D40-7375-9E6F-D13D-B17EC077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D7855-03D2-4AD7-BA9C-D381EF6BC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6FF91-F3C3-BC34-E2CC-120D9B2EC5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FC3E5-2619-4F74-253B-E423FF8587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EB46F8-34E0-43E8-38DE-FE8B200BA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61"/>
          <a:stretch/>
        </p:blipFill>
        <p:spPr>
          <a:xfrm>
            <a:off x="2667000" y="0"/>
            <a:ext cx="7406148" cy="666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7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71D810-11AF-BF43-E71C-774DF465E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294" y="9396"/>
            <a:ext cx="6848603" cy="684860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563A5E7-82CE-BB28-8B00-F9E2724E07FB}"/>
              </a:ext>
            </a:extLst>
          </p:cNvPr>
          <p:cNvSpPr/>
          <p:nvPr/>
        </p:nvSpPr>
        <p:spPr>
          <a:xfrm>
            <a:off x="3229897" y="6400800"/>
            <a:ext cx="1740309" cy="457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0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2F92B2-6088-C684-B70F-4848266FD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9F0279-2293-5DE6-41B1-CE416D50C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6459794"/>
            <a:ext cx="1737511" cy="39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12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C827B9-BB0A-0080-9AEE-53C9FD3179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47"/>
          <a:stretch/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0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2024-10-14T05:41:35Z</dcterms:created>
  <dcterms:modified xsi:type="dcterms:W3CDTF">2024-10-14T05:41:45Z</dcterms:modified>
</cp:coreProperties>
</file>