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7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778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</a:t>
            </a:r>
            <a:r>
              <a:rPr lang="en-GB" b="1" dirty="0">
                <a:solidFill>
                  <a:srgbClr val="00B050"/>
                </a:solidFill>
                <a:latin typeface="Times New Roman"/>
              </a:rPr>
              <a:t> 09/12/2024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vi-VN" dirty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>
                <a:solidFill>
                  <a:prstClr val="black"/>
                </a:solidFill>
                <a:latin typeface="Times New Roman"/>
              </a:rPr>
              <a:t>Sữa</a:t>
            </a:r>
            <a:r>
              <a:rPr lang="en-US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</a:rPr>
              <a:t>tươi</a:t>
            </a:r>
            <a:r>
              <a:rPr lang="en-US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/>
              </a:rPr>
              <a:t>Vinamikl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</a:rPr>
              <a:t>     </a:t>
            </a:r>
            <a:r>
              <a:rPr lang="vi-VN" b="1" dirty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gà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lợn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sốt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chua</a:t>
            </a:r>
            <a:endParaRPr lang="en-US" dirty="0">
              <a:latin typeface="Times New Roman"/>
              <a:ea typeface="Times New Roman"/>
            </a:endParaRPr>
          </a:p>
          <a:p>
            <a:pPr lvl="0"/>
            <a:r>
              <a:rPr lang="en-US" dirty="0">
                <a:latin typeface="Times New Roman"/>
                <a:ea typeface="Times New Roman"/>
              </a:rPr>
              <a:t>     - Canh </a:t>
            </a:r>
            <a:r>
              <a:rPr lang="en-US" dirty="0" err="1">
                <a:latin typeface="Times New Roman"/>
                <a:ea typeface="Times New Roman"/>
              </a:rPr>
              <a:t>tép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nấu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mồng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tơi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>
                <a:latin typeface="Times New Roman"/>
                <a:ea typeface="Times New Roman"/>
              </a:rPr>
              <a:t>     - </a:t>
            </a:r>
            <a:r>
              <a:rPr lang="en-US" dirty="0" err="1">
                <a:latin typeface="Times New Roman"/>
                <a:ea typeface="Times New Roman"/>
              </a:rPr>
              <a:t>Dưa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hấu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  <a:endParaRPr lang="en-US" b="1" dirty="0">
              <a:solidFill>
                <a:srgbClr val="7030A0"/>
              </a:solidFill>
              <a:latin typeface="Times New Roman"/>
            </a:endParaRPr>
          </a:p>
          <a:p>
            <a:pPr lvl="0"/>
            <a:r>
              <a:rPr lang="en-US" b="1" dirty="0">
                <a:solidFill>
                  <a:srgbClr val="7030A0"/>
                </a:solidFill>
                <a:latin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Cháo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tôm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bí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đỏ</a:t>
            </a:r>
            <a:endParaRPr lang="vi-VN" dirty="0">
              <a:latin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2" y="5770097"/>
            <a:ext cx="144780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AAE1BB-C621-2340-811E-649EA0EC95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80" y="4724165"/>
            <a:ext cx="1407352" cy="799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A76218-4F50-DC18-2EB0-998BF084B4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79" y="518523"/>
            <a:ext cx="1407354" cy="9262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65C32C-2B83-BA4F-C3DB-F04C32DC3A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34" y="577244"/>
            <a:ext cx="1430827" cy="8105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916698-86CD-83A7-2A5A-4DE15589D4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79" y="1546640"/>
            <a:ext cx="1423105" cy="9210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7B7D1C1-2B93-1611-E1FA-1F5B628677A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424" y="1585437"/>
            <a:ext cx="1298137" cy="88228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A302BE4-5A84-C49B-1609-BA69CB2105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2995" y="4724165"/>
            <a:ext cx="1469016" cy="7811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29E5C9-85A2-7C57-5C1F-6F3AE3EE9B4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45" y="5798672"/>
            <a:ext cx="1394472" cy="9159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93516A-6A82-B72D-8267-DA09B04EC2B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24" y="5798671"/>
            <a:ext cx="1351237" cy="87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3193</TotalTime>
  <Words>49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127</cp:revision>
  <dcterms:created xsi:type="dcterms:W3CDTF">2022-09-19T04:05:33Z</dcterms:created>
  <dcterms:modified xsi:type="dcterms:W3CDTF">2024-12-09T10:03:52Z</dcterms:modified>
</cp:coreProperties>
</file>