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21-10-2024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Sữa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tươi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vinamilk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    </a:t>
            </a:r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en-US" dirty="0" err="1" smtClean="0">
                <a:latin typeface="Times New Roman"/>
                <a:ea typeface="Times New Roman"/>
              </a:rPr>
              <a:t>Thịt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ga</a:t>
            </a:r>
            <a:r>
              <a:rPr lang="en-US" dirty="0" smtClean="0">
                <a:latin typeface="Times New Roman"/>
                <a:ea typeface="Times New Roman"/>
              </a:rPr>
              <a:t>̀, </a:t>
            </a:r>
            <a:r>
              <a:rPr lang="en-US" dirty="0" err="1" smtClean="0">
                <a:latin typeface="Times New Roman"/>
                <a:ea typeface="Times New Roman"/>
              </a:rPr>
              <a:t>thịt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lợn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sốt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chua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củ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nấu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xương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Nho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</a:t>
            </a:r>
            <a:r>
              <a:rPr lang="vi-VN" b="1" dirty="0" smtClean="0">
                <a:solidFill>
                  <a:srgbClr val="7030A0"/>
                </a:solidFill>
                <a:latin typeface="Times New Roman"/>
              </a:rPr>
              <a:t>chiều</a:t>
            </a:r>
            <a:endParaRPr lang="en-US" b="1" dirty="0" smtClean="0">
              <a:solidFill>
                <a:srgbClr val="7030A0"/>
              </a:solidFill>
              <a:latin typeface="Times New Roman"/>
            </a:endParaRPr>
          </a:p>
          <a:p>
            <a:pPr lvl="0"/>
            <a:r>
              <a:rPr lang="en-US" b="1" dirty="0" smtClean="0">
                <a:solidFill>
                  <a:srgbClr val="7030A0"/>
                </a:solidFill>
                <a:latin typeface="Times New Roman"/>
              </a:rPr>
              <a:t>- </a:t>
            </a:r>
            <a:r>
              <a:rPr lang="en-US" dirty="0" err="1" smtClean="0">
                <a:latin typeface="Times New Roman"/>
                <a:ea typeface="Times New Roman"/>
              </a:rPr>
              <a:t>Cháo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tôm</a:t>
            </a:r>
            <a:r>
              <a:rPr lang="en-US" dirty="0" smtClean="0">
                <a:latin typeface="Times New Roman"/>
                <a:ea typeface="Times New Roman"/>
              </a:rPr>
              <a:t> bí </a:t>
            </a:r>
            <a:r>
              <a:rPr lang="en-US" dirty="0" err="1" smtClean="0">
                <a:latin typeface="Times New Roman"/>
                <a:ea typeface="Times New Roman"/>
              </a:rPr>
              <a:t>đo</a:t>
            </a:r>
            <a:r>
              <a:rPr lang="en-US" dirty="0" smtClean="0">
                <a:latin typeface="Times New Roman"/>
                <a:ea typeface="Times New Roman"/>
              </a:rPr>
              <a:t>̉</a:t>
            </a:r>
            <a:endParaRPr lang="vi-VN" dirty="0">
              <a:latin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Administrator.3FF2U7CSWQ18I9S\Desktop\z5702976028877_1475bb167ef804d4b74f4b3cdfc763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149" y="1501918"/>
            <a:ext cx="1374463" cy="9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istrator.3FF2U7CSWQ18I9S\Desktop\z5778610570716_2173d2d1f6b8ae8530609a61c2f7bf0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4634208"/>
            <a:ext cx="1423105" cy="97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istrator.3FF2U7CSWQ18I9S\Desktop\thị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376" y="570865"/>
            <a:ext cx="1428277" cy="81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istrator.3FF2U7CSWQ18I9S\Desktop\z5952443760936_a6f5813b91293ef3b144979be59b8dc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918" y="570865"/>
            <a:ext cx="1407311" cy="81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.3FF2U7CSWQ18I9S\Desktop\z5952443742285_d00df0b66c0a897c653599561a1eca3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06" y="1585437"/>
            <a:ext cx="1384408" cy="8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.3FF2U7CSWQ18I9S\Desktop\z5952467092589_ff45698d122c54f50103140c03857ef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3" y="4648199"/>
            <a:ext cx="1389666" cy="96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.3FF2U7CSWQ18I9S\Desktop\nh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07" y="5798671"/>
            <a:ext cx="1336722" cy="91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 descr="C:\Users\Administrator.3FF2U7CSWQ18I9S\Desktop\File ảnh\z5238412983528_3501139fe68385bbaaef1323dd546c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1"/>
            <a:ext cx="1457538" cy="8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3147</TotalTime>
  <Words>48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122</cp:revision>
  <dcterms:created xsi:type="dcterms:W3CDTF">2022-09-19T04:05:33Z</dcterms:created>
  <dcterms:modified xsi:type="dcterms:W3CDTF">2024-10-21T07:38:34Z</dcterms:modified>
</cp:coreProperties>
</file>