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81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206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2060"/>
                </a:solidFill>
              </a:rPr>
              <a:t>08-10-2024</a:t>
            </a:r>
            <a:endParaRPr lang="vi-VN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Nước</a:t>
            </a:r>
            <a:r>
              <a:rPr lang="en-US" dirty="0" smtClean="0">
                <a:solidFill>
                  <a:prstClr val="black"/>
                </a:solidFill>
                <a:latin typeface="Times New Roman"/>
              </a:rPr>
              <a:t> cam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</a:t>
            </a:r>
            <a:r>
              <a:rPr lang="en-US" b="1" dirty="0" err="1" smtClean="0">
                <a:solidFill>
                  <a:srgbClr val="00B0F0"/>
                </a:solidFill>
                <a:latin typeface="Times New Roman"/>
              </a:rPr>
              <a:t>ưa</a:t>
            </a:r>
            <a:endParaRPr lang="en-US" b="1" dirty="0">
              <a:solidFill>
                <a:srgbClr val="00B0F0"/>
              </a:solidFill>
              <a:latin typeface="Times New Roman"/>
            </a:endParaRPr>
          </a:p>
          <a:p>
            <a:pPr lvl="0"/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- </a:t>
            </a:r>
            <a:r>
              <a:rPr lang="en-US" dirty="0" err="1" smtClean="0">
                <a:latin typeface="Times New Roman"/>
                <a:ea typeface="Times New Roman"/>
              </a:rPr>
              <a:t>Trứng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cuộn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thịt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rán</a:t>
            </a:r>
            <a:endParaRPr lang="en-US" dirty="0" smtClean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- </a:t>
            </a:r>
            <a:r>
              <a:rPr lang="vi-VN" dirty="0" smtClean="0">
                <a:latin typeface="Times New Roman"/>
                <a:ea typeface="Times New Roman"/>
              </a:rPr>
              <a:t>Canh </a:t>
            </a:r>
            <a:r>
              <a:rPr lang="vi-VN" dirty="0">
                <a:latin typeface="Times New Roman"/>
                <a:ea typeface="Times New Roman"/>
              </a:rPr>
              <a:t>bí xanh, bí đỏ nấu xương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Dưa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hấu</a:t>
            </a:r>
            <a:endParaRPr lang="en-US" dirty="0">
              <a:latin typeface="Times New Roman"/>
              <a:ea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6400" y="4311044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</a:t>
            </a:r>
            <a:r>
              <a:rPr lang="vi-VN" b="1" dirty="0" smtClean="0">
                <a:solidFill>
                  <a:srgbClr val="7030A0"/>
                </a:solidFill>
                <a:latin typeface="Times New Roman"/>
              </a:rPr>
              <a:t>chiều</a:t>
            </a:r>
            <a:endParaRPr lang="en-US" b="1" dirty="0" smtClean="0">
              <a:solidFill>
                <a:srgbClr val="7030A0"/>
              </a:solidFill>
              <a:latin typeface="Times New Roman"/>
            </a:endParaRPr>
          </a:p>
          <a:p>
            <a:pPr lvl="0"/>
            <a:r>
              <a:rPr lang="en-US" dirty="0" smtClean="0">
                <a:latin typeface="Times New Roman"/>
                <a:ea typeface="Times New Roman"/>
              </a:rPr>
              <a:t>- </a:t>
            </a:r>
            <a:r>
              <a:rPr lang="en-US" dirty="0" err="1" smtClean="0">
                <a:latin typeface="Times New Roman"/>
                <a:ea typeface="Times New Roman"/>
              </a:rPr>
              <a:t>Phơ</a:t>
            </a:r>
            <a:r>
              <a:rPr lang="en-US" dirty="0" smtClean="0">
                <a:latin typeface="Times New Roman"/>
                <a:ea typeface="Times New Roman"/>
              </a:rPr>
              <a:t>̉ </a:t>
            </a:r>
            <a:r>
              <a:rPr lang="en-US" dirty="0" err="1" smtClean="0">
                <a:latin typeface="Times New Roman"/>
                <a:ea typeface="Times New Roman"/>
              </a:rPr>
              <a:t>bo</a:t>
            </a:r>
            <a:r>
              <a:rPr lang="en-US" dirty="0" smtClean="0">
                <a:latin typeface="Times New Roman"/>
                <a:ea typeface="Times New Roman"/>
              </a:rPr>
              <a:t>̀</a:t>
            </a:r>
            <a:endParaRPr lang="en-US" dirty="0" smtClean="0">
              <a:latin typeface="Times New Roman"/>
              <a:ea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 rot="16200000">
            <a:off x="5183285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96" y="5798672"/>
            <a:ext cx="1508057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Administrator.3FF2U7CSWQ18I9S\Desktop\z5907169169429_453bc6b261dd33bb4c745dae4fdcfe6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18523"/>
            <a:ext cx="1413455" cy="91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.3FF2U7CSWQ18I9S\Desktop\z5907169164610_63b5268b5ba07d35ec426795949e53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927" y="574802"/>
            <a:ext cx="1417291" cy="82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.3FF2U7CSWQ18I9S\Desktop\z5907169173958_58ce1078f966dd1ac351d5585bea8b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1543871"/>
            <a:ext cx="1405361" cy="81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Administrator.3FF2U7CSWQ18I9S\Desktop\z5907169178486_59cabc802cf086b37442c19e1ab7179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62" y="1585437"/>
            <a:ext cx="1348097" cy="88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.3FF2U7CSWQ18I9S\Desktop\z5908538980414_4ba16e2a1692d6e29d41df86e8bbc0d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58" y="4687073"/>
            <a:ext cx="1462882" cy="92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Administrator.3FF2U7CSWQ18I9S\Desktop\z5908538975514_95e1f906016480614c02ca664f7ccd5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3" y="4648199"/>
            <a:ext cx="1394656" cy="96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Administrator.3FF2U7CSWQ18I9S\Desktop\z5908538997444_2dcf53e6736cc443d88400dc58e57ca7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798672"/>
            <a:ext cx="1383173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309" y="5798672"/>
            <a:ext cx="1365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3359</TotalTime>
  <Words>44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142</cp:revision>
  <dcterms:created xsi:type="dcterms:W3CDTF">2022-09-19T04:05:33Z</dcterms:created>
  <dcterms:modified xsi:type="dcterms:W3CDTF">2024-10-08T08:02:36Z</dcterms:modified>
</cp:coreProperties>
</file>