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8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</a:t>
            </a:r>
            <a:r>
              <a:rPr lang="en-GB" b="1" dirty="0">
                <a:solidFill>
                  <a:srgbClr val="00B050"/>
                </a:solidFill>
                <a:latin typeface="Times New Roman"/>
              </a:rPr>
              <a:t> 19/11/2024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Times New Roman"/>
              </a:rPr>
              <a:t>Nước</a:t>
            </a:r>
            <a:r>
              <a:rPr lang="en-US" dirty="0">
                <a:solidFill>
                  <a:prstClr val="black"/>
                </a:solidFill>
                <a:latin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</a:rPr>
              <a:t>     </a:t>
            </a:r>
            <a:r>
              <a:rPr lang="vi-VN" b="1" dirty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Thịt</a:t>
            </a:r>
            <a:r>
              <a:rPr lang="en-US" dirty="0">
                <a:latin typeface="Times New Roman"/>
                <a:ea typeface="Times New Roman"/>
              </a:rPr>
              <a:t> gà,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nấm</a:t>
            </a:r>
            <a:endParaRPr lang="en-US" dirty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    - Canh </a:t>
            </a:r>
            <a:r>
              <a:rPr lang="en-US" dirty="0" err="1">
                <a:latin typeface="Times New Roman"/>
                <a:ea typeface="Times New Roman"/>
              </a:rPr>
              <a:t>khoai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sọ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nấu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xương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     - Thanh long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  <a:endParaRPr lang="en-US" b="1" dirty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en-US" dirty="0">
                <a:latin typeface="Times New Roman"/>
                <a:ea typeface="Times New Roman"/>
              </a:rPr>
              <a:t>Bún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8F2A7A-59F0-4881-C928-05C87AF39F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47" y="4686181"/>
            <a:ext cx="1438136" cy="8898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9FDFDE-A698-8A67-B225-64BD2F0341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68" y="580428"/>
            <a:ext cx="1413404" cy="7836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F8DBD8-F459-58D3-8A84-8592F69504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82" y="1585437"/>
            <a:ext cx="1440041" cy="8712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792F64-86DD-B5D9-8FEA-CE95161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62" y="580427"/>
            <a:ext cx="1389667" cy="7836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A6DECD-2BC1-3904-192E-9C18D39807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24" y="1540210"/>
            <a:ext cx="1389492" cy="878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02F53E-70EC-184A-F6D8-1E1C92F1BA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61" y="4695590"/>
            <a:ext cx="1389668" cy="880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455386-9369-7F11-A965-35C0EC62D4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74" y="5798672"/>
            <a:ext cx="1457537" cy="915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BB25F-116A-7479-1B07-A31767CBA88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89631" y="5798672"/>
            <a:ext cx="1370598" cy="81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48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124</cp:revision>
  <dcterms:created xsi:type="dcterms:W3CDTF">2022-09-19T04:05:33Z</dcterms:created>
  <dcterms:modified xsi:type="dcterms:W3CDTF">2024-11-19T03:56:39Z</dcterms:modified>
</cp:coreProperties>
</file>