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7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</a:t>
            </a:r>
            <a:r>
              <a:rPr lang="en-GB" b="1" dirty="0">
                <a:solidFill>
                  <a:srgbClr val="00B050"/>
                </a:solidFill>
                <a:latin typeface="Times New Roman"/>
              </a:rPr>
              <a:t> 17/12/2024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Sữa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Vinamikl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</a:rPr>
              <a:t>     </a:t>
            </a:r>
            <a:r>
              <a:rPr lang="vi-VN" b="1" dirty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Thịt</a:t>
            </a:r>
            <a:r>
              <a:rPr lang="en-US" dirty="0">
                <a:latin typeface="Times New Roman"/>
                <a:ea typeface="Times New Roman"/>
              </a:rPr>
              <a:t> gà om </a:t>
            </a:r>
            <a:r>
              <a:rPr lang="en-US" dirty="0" err="1">
                <a:latin typeface="Times New Roman"/>
                <a:ea typeface="Times New Roman"/>
              </a:rPr>
              <a:t>nấm</a:t>
            </a:r>
            <a:endParaRPr lang="en-US" dirty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    - Canh </a:t>
            </a:r>
            <a:r>
              <a:rPr lang="en-US" dirty="0" err="1">
                <a:latin typeface="Times New Roman"/>
                <a:ea typeface="Times New Roman"/>
              </a:rPr>
              <a:t>khoai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tây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nấu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     - </a:t>
            </a:r>
            <a:r>
              <a:rPr lang="en-US" dirty="0" err="1">
                <a:latin typeface="Times New Roman"/>
                <a:ea typeface="Times New Roman"/>
              </a:rPr>
              <a:t>Dưa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hấu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  <a:endParaRPr lang="en-US" b="1" dirty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dirty="0">
                <a:latin typeface="Times New Roman"/>
                <a:ea typeface="Times New Roman"/>
              </a:rPr>
              <a:t>Bún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F8DBD8-F459-58D3-8A84-8592F6950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82" y="1585437"/>
            <a:ext cx="1440041" cy="8712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EF6528-B0A8-2D04-8328-C154BC7A4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9364" y="5798672"/>
            <a:ext cx="1360865" cy="864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3F23E-49D3-4585-1A95-22728DBFBB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24" y="4670483"/>
            <a:ext cx="1435060" cy="9435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5AF29C-700D-2B96-98EC-E9466E0D34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11" y="554966"/>
            <a:ext cx="1435533" cy="8613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00549-7079-6871-413B-56BA2E6D10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57" y="1543871"/>
            <a:ext cx="1469727" cy="9127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DFEE5B-6C53-5F4A-A7ED-3E4E15BD61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56" y="554966"/>
            <a:ext cx="1480627" cy="8613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498D982-A88C-33AB-2F8F-ECABF3BB78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11" y="4690856"/>
            <a:ext cx="1421218" cy="9015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7DD1724-AB61-45F3-6818-902EF2AF5F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17" y="5798672"/>
            <a:ext cx="1435060" cy="9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45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125</cp:revision>
  <dcterms:created xsi:type="dcterms:W3CDTF">2022-09-19T04:05:33Z</dcterms:created>
  <dcterms:modified xsi:type="dcterms:W3CDTF">2024-12-17T08:19:58Z</dcterms:modified>
</cp:coreProperties>
</file>