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7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23/12/2024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Sữa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tươi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Vinamikl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chua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- Canh </a:t>
            </a:r>
            <a:r>
              <a:rPr lang="en-US" dirty="0" err="1">
                <a:latin typeface="Times New Roman"/>
                <a:ea typeface="Times New Roman"/>
              </a:rPr>
              <a:t>tép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mồng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tơi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    - </a:t>
            </a:r>
            <a:r>
              <a:rPr lang="en-US" dirty="0" err="1">
                <a:latin typeface="Times New Roman"/>
                <a:ea typeface="Times New Roman"/>
              </a:rPr>
              <a:t>Dưa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đỏ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AAE1BB-C621-2340-811E-649EA0EC95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80" y="4724165"/>
            <a:ext cx="1407352" cy="799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A76218-4F50-DC18-2EB0-998BF084B4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38" y="559116"/>
            <a:ext cx="1407354" cy="850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65C32C-2B83-BA4F-C3DB-F04C32DC3A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34" y="577244"/>
            <a:ext cx="1430827" cy="810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16698-86CD-83A7-2A5A-4DE15589D4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1546640"/>
            <a:ext cx="1423105" cy="9210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B7D1C1-2B93-1611-E1FA-1F5B628677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24" y="1585437"/>
            <a:ext cx="1298137" cy="882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29E5C9-85A2-7C57-5C1F-6F3AE3EE9B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5" y="5798672"/>
            <a:ext cx="1394472" cy="91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A1336-EF51-F9F7-2FA1-0A3B4B6184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24" y="5798672"/>
            <a:ext cx="1351237" cy="915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EC86A5-099E-715A-66FE-FC1CCFA97D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62" y="4724165"/>
            <a:ext cx="1378532" cy="799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4DC96E-311A-F606-7EEF-1E4F464C60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4" y="5855829"/>
            <a:ext cx="1415433" cy="858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29D9FA-0FE1-F2F1-D5DC-92B99B8FBD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1585436"/>
            <a:ext cx="1407353" cy="9108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0476E9-EA6A-236A-4284-AC381CBF41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24" y="1598761"/>
            <a:ext cx="1407352" cy="8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49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128</cp:revision>
  <dcterms:created xsi:type="dcterms:W3CDTF">2022-09-19T04:05:33Z</dcterms:created>
  <dcterms:modified xsi:type="dcterms:W3CDTF">2024-12-23T03:43:54Z</dcterms:modified>
</cp:coreProperties>
</file>