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</a:t>
            </a:r>
            <a:r>
              <a:rPr lang="en-GB" b="1" dirty="0">
                <a:solidFill>
                  <a:srgbClr val="00B050"/>
                </a:solidFill>
                <a:latin typeface="Times New Roman"/>
              </a:rPr>
              <a:t> 05/12/2024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    </a:t>
            </a:r>
            <a:r>
              <a:rPr lang="vi-VN" b="1" dirty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endParaRPr lang="en-US" dirty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    - Canh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sọ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nấu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    - </a:t>
            </a:r>
            <a:r>
              <a:rPr lang="en-US" dirty="0" err="1">
                <a:latin typeface="Times New Roman"/>
                <a:ea typeface="Times New Roman"/>
              </a:rPr>
              <a:t>Táo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  <a:endParaRPr lang="en-US" b="1" dirty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Súp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sản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952C2E-A62A-4CED-C740-1247F17AC5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8" y="580427"/>
            <a:ext cx="1398195" cy="783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66D53-F07A-F7C9-9363-D7E3C23F9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22" y="1584566"/>
            <a:ext cx="1398195" cy="8822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0AB033-FDB1-9EAE-45A8-EDBFDF0740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05" y="1612828"/>
            <a:ext cx="1297713" cy="8540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6543B4-711B-9D60-2C51-1C9C5437FA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62" y="4695589"/>
            <a:ext cx="1389667" cy="8086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5C0D4C4-2305-448E-1A2E-B0D365610B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46" y="586801"/>
            <a:ext cx="1457683" cy="8699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8FD0C1-3DFC-8C7B-CB02-B3C47A5F8B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22" y="5796887"/>
            <a:ext cx="1398195" cy="8898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3ABF27-0E00-8AB6-9131-71F3A75A0C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8" y="4704163"/>
            <a:ext cx="1423106" cy="9098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920B32-8BB7-AC8C-70BE-7369FBD249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48" y="5801543"/>
            <a:ext cx="1348294" cy="8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46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125</cp:revision>
  <dcterms:created xsi:type="dcterms:W3CDTF">2022-09-19T04:05:33Z</dcterms:created>
  <dcterms:modified xsi:type="dcterms:W3CDTF">2024-12-05T07:25:07Z</dcterms:modified>
</cp:coreProperties>
</file>