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3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109-9525-49D2-B4F9-CD9407128DEF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47579-BC97-4679-ACAF-2AB86930C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47579-BC97-4679-ACAF-2AB86930C0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3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8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0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8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5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4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A27CE-F6B5-4793-8007-705848625097}" type="datetimeFigureOut">
              <a:rPr lang="en-US" smtClean="0"/>
              <a:t>26/02/2024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C8137-F902-44D4-AE62-396C1053C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1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jpg"/><Relationship Id="rId21" Type="http://schemas.openxmlformats.org/officeDocument/2006/relationships/image" Target="../media/image19.jpe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7435275" y="561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184609" y="167759"/>
            <a:ext cx="1387774" cy="9167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7696205" y="210892"/>
            <a:ext cx="1327731" cy="87359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16200000">
            <a:off x="6460407" y="1322539"/>
            <a:ext cx="914400" cy="1298284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6200000">
            <a:off x="7877181" y="1316593"/>
            <a:ext cx="914400" cy="127635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4735877" y="2971805"/>
            <a:ext cx="4288059" cy="22625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MN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Ánh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ounded Rectangle 1024"/>
          <p:cNvSpPr/>
          <p:nvPr/>
        </p:nvSpPr>
        <p:spPr>
          <a:xfrm>
            <a:off x="4648200" y="4391026"/>
            <a:ext cx="1371600" cy="9144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ounded Rectangle 1027"/>
          <p:cNvSpPr/>
          <p:nvPr/>
        </p:nvSpPr>
        <p:spPr>
          <a:xfrm>
            <a:off x="6229358" y="4381591"/>
            <a:ext cx="1343025" cy="9334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ounded Rectangle 1028"/>
          <p:cNvSpPr/>
          <p:nvPr/>
        </p:nvSpPr>
        <p:spPr>
          <a:xfrm>
            <a:off x="7696205" y="4391026"/>
            <a:ext cx="1327731" cy="9144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ounded Rectangle 1030"/>
          <p:cNvSpPr/>
          <p:nvPr/>
        </p:nvSpPr>
        <p:spPr>
          <a:xfrm>
            <a:off x="5396546" y="5598734"/>
            <a:ext cx="1194761" cy="914400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ounded Rectangle 1031"/>
          <p:cNvSpPr/>
          <p:nvPr/>
        </p:nvSpPr>
        <p:spPr>
          <a:xfrm>
            <a:off x="7011409" y="5596771"/>
            <a:ext cx="1218195" cy="91440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" y="5"/>
            <a:ext cx="4518025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85806" y="1585437"/>
            <a:ext cx="2816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b="1" dirty="0">
                <a:solidFill>
                  <a:srgbClr val="00B050"/>
                </a:solidFill>
                <a:latin typeface="Times New Roman"/>
              </a:rPr>
              <a:t>Thực đơn ngày </a:t>
            </a:r>
            <a:r>
              <a:rPr lang="en-US" b="1" dirty="0" smtClean="0">
                <a:solidFill>
                  <a:srgbClr val="00B050"/>
                </a:solidFill>
              </a:rPr>
              <a:t>26-02-2024</a:t>
            </a:r>
            <a:endParaRPr lang="vi-VN" b="1" dirty="0">
              <a:solidFill>
                <a:srgbClr val="00B050"/>
              </a:solidFill>
              <a:latin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9303" y="2160810"/>
            <a:ext cx="2095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FF0000"/>
                </a:solidFill>
                <a:latin typeface="Times New Roman"/>
              </a:rPr>
              <a:t>Bữa đệm sáng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Sữa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bột</a:t>
            </a:r>
            <a:r>
              <a:rPr lang="en-US" dirty="0">
                <a:latin typeface="Times New Roman"/>
                <a:ea typeface="Times New Roman"/>
              </a:rPr>
              <a:t> Grow</a:t>
            </a:r>
            <a:endParaRPr lang="vi-VN" dirty="0">
              <a:solidFill>
                <a:prstClr val="black"/>
              </a:solidFill>
              <a:latin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831" y="2971805"/>
            <a:ext cx="4488199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00B0F0"/>
                </a:solidFill>
                <a:latin typeface="Times New Roman"/>
              </a:rPr>
              <a:t>Bữa </a:t>
            </a:r>
            <a:r>
              <a:rPr lang="vi-VN" b="1" dirty="0" smtClean="0">
                <a:solidFill>
                  <a:srgbClr val="00B0F0"/>
                </a:solidFill>
                <a:latin typeface="Times New Roman"/>
              </a:rPr>
              <a:t>trưa</a:t>
            </a:r>
            <a:endParaRPr lang="en-US" b="1" dirty="0" smtClean="0">
              <a:solidFill>
                <a:srgbClr val="00B0F0"/>
              </a:solidFill>
              <a:latin typeface="Times New Roman"/>
            </a:endParaRPr>
          </a:p>
          <a:p>
            <a:pPr lvl="0"/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</a:t>
            </a:r>
            <a:r>
              <a:rPr lang="en-US" b="1" dirty="0" smtClean="0">
                <a:latin typeface="Times New Roman"/>
                <a:ea typeface="Times New Roman"/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Thịt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bò</a:t>
            </a:r>
            <a:r>
              <a:rPr lang="en-US" dirty="0">
                <a:latin typeface="Times New Roman"/>
                <a:ea typeface="Times New Roman"/>
              </a:rPr>
              <a:t>, </a:t>
            </a:r>
            <a:r>
              <a:rPr lang="en-US" dirty="0" err="1">
                <a:latin typeface="Times New Roman"/>
                <a:ea typeface="Times New Roman"/>
              </a:rPr>
              <a:t>thịt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lợn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hầm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khoai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cà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rốt</a:t>
            </a:r>
            <a:endParaRPr lang="en-US" dirty="0" smtClean="0">
              <a:latin typeface="Times New Roman"/>
              <a:ea typeface="Times New Roman"/>
            </a:endParaRPr>
          </a:p>
          <a:p>
            <a:pPr lvl="0"/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    - </a:t>
            </a:r>
            <a:r>
              <a:rPr lang="en-US" dirty="0" err="1" smtClean="0">
                <a:latin typeface="Times New Roman"/>
                <a:ea typeface="Times New Roman"/>
              </a:rPr>
              <a:t>Canh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cải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thảo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nấu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xương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endParaRPr lang="en-US" dirty="0">
              <a:latin typeface="Times New Roman"/>
              <a:ea typeface="Times New Roman"/>
            </a:endParaRPr>
          </a:p>
          <a:p>
            <a:r>
              <a:rPr lang="en-US" dirty="0" smtClean="0">
                <a:latin typeface="Times New Roman"/>
                <a:ea typeface="Times New Roman"/>
              </a:rPr>
              <a:t>     - </a:t>
            </a:r>
            <a:r>
              <a:rPr lang="en-US" dirty="0" err="1" smtClean="0">
                <a:latin typeface="Times New Roman"/>
                <a:ea typeface="Times New Roman"/>
              </a:rPr>
              <a:t>Chuối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tây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35176" y="4311044"/>
            <a:ext cx="2613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b="1" dirty="0">
                <a:solidFill>
                  <a:srgbClr val="7030A0"/>
                </a:solidFill>
                <a:latin typeface="Times New Roman"/>
              </a:rPr>
              <a:t>Bữa phụ chiều</a:t>
            </a:r>
          </a:p>
          <a:p>
            <a:pPr lvl="0"/>
            <a:r>
              <a:rPr lang="vi-V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/>
                <a:ea typeface="Times New Roman"/>
              </a:rPr>
              <a:t>Cháo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hải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sản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>
                <a:latin typeface="Times New Roman"/>
                <a:ea typeface="Times New Roman"/>
              </a:rPr>
              <a:t>tôm</a:t>
            </a:r>
            <a:r>
              <a:rPr lang="en-US" dirty="0">
                <a:latin typeface="Times New Roman"/>
                <a:ea typeface="Times New Roman"/>
              </a:rPr>
              <a:t> </a:t>
            </a:r>
            <a:r>
              <a:rPr lang="en-US" dirty="0" err="1" smtClean="0">
                <a:latin typeface="Times New Roman"/>
                <a:ea typeface="Times New Roman"/>
              </a:rPr>
              <a:t>ngao</a:t>
            </a:r>
            <a:r>
              <a:rPr lang="vi-VN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/>
              </a:rPr>
              <a:t>  -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bột</a:t>
            </a:r>
            <a:endParaRPr lang="vi-VN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24" y="3246521"/>
            <a:ext cx="1066800" cy="90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dministrator.3FF2U7CSWQ18I9S\Desktop\File ảnh\z5192888684704_f5f7d6f1fe6f759a741088e2f8cc18a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5400" y="-10058400"/>
            <a:ext cx="519586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istrator.3FF2U7CSWQ18I9S\Desktop\File ảnh\z5192888684704_f5f7d6f1fe6f759a741088e2f8cc18a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65" y="210893"/>
            <a:ext cx="1259175" cy="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/>
          <p:nvPr/>
        </p:nvSpPr>
        <p:spPr>
          <a:xfrm>
            <a:off x="4716134" y="170089"/>
            <a:ext cx="1341773" cy="914400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:\Users\Administrator.3FF2U7CSWQ18I9S\Desktop\File ảnh\z5192888698170_92fd2bf028af5d1b2e1b04e1e50a566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72" y="228600"/>
            <a:ext cx="1216328" cy="78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949" y="-8734425"/>
            <a:ext cx="1413117" cy="188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2943" y="-8734424"/>
            <a:ext cx="1463040" cy="19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istrator.3FF2U7CSWQ18I9S\Desktop\File ảnh\z5192888698705_f2ec30dd2801e6fce3e69246ee555607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1"/>
            <a:ext cx="1200158" cy="8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istrator.3FF2U7CSWQ18I9S\Desktop\File ảnh\z5192888703890_ff730821104edf843085f6703510e6c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82" y="1371600"/>
            <a:ext cx="1110675" cy="97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istrator.3FF2U7CSWQ18I9S\Desktop\File ảnh\z5192888703890_ff730821104edf843085f6703510e6c6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0575" y="-8801100"/>
            <a:ext cx="2057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istrator.3FF2U7CSWQ18I9S\Desktop\File ảnh\z5192888712647_0c00224b6d00718e5ff575732c961a8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5" y="1585437"/>
            <a:ext cx="1276351" cy="7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2734</TotalTime>
  <Words>54</Words>
  <Application>Microsoft Office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92</cp:revision>
  <dcterms:created xsi:type="dcterms:W3CDTF">2022-09-19T04:05:33Z</dcterms:created>
  <dcterms:modified xsi:type="dcterms:W3CDTF">2024-02-26T03:16:38Z</dcterms:modified>
</cp:coreProperties>
</file>