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15/03/2024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15/03/2024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15/03/2024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15/03/2024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15-3-2024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Sữa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Grow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- </a:t>
            </a:r>
            <a:r>
              <a:rPr lang="en-US" dirty="0" err="1">
                <a:latin typeface="Times New Roman"/>
                <a:ea typeface="Times New Roman"/>
              </a:rPr>
              <a:t>Ruốc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lạc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latin typeface="Times New Roman"/>
                <a:ea typeface="Times New Roman"/>
              </a:rPr>
              <a:t>vừng</a:t>
            </a:r>
            <a:endParaRPr lang="en-US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cải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thảo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nấu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tôm</a:t>
            </a:r>
            <a:endParaRPr lang="en-US" dirty="0" smtClean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Dưa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hấu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latin typeface="Times New Roman"/>
                <a:ea typeface="Times New Roman"/>
              </a:rPr>
              <a:t>Bún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tôm</a:t>
            </a:r>
            <a:r>
              <a:rPr lang="en-US" dirty="0" smtClean="0">
                <a:latin typeface="Times New Roman"/>
                <a:ea typeface="Times New Roman"/>
              </a:rPr>
              <a:t>.</a:t>
            </a: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Administrator.3FF2U7CSWQ18I9S\Desktop\File ảnh\z5250724772047_c48b1c7027670fdabaf75377ce8fc00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15" y="518523"/>
            <a:ext cx="1280160" cy="84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.3FF2U7CSWQ18I9S\Desktop\File ảnh\z5250724737907_e07dd097cbc2822454065727e7a8c5e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77" y="596253"/>
            <a:ext cx="1280160" cy="8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3FF2U7CSWQ18I9S\Desktop\File ảnh\z5250724747105_a74c962b13a9b0169773d9727a9fa8c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1585436"/>
            <a:ext cx="138388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istrator.3FF2U7CSWQ18I9S\Desktop\File ảnh\z5250724747814_08e53208b8885b40b72079501bcfcc8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77" y="1585437"/>
            <a:ext cx="1391726" cy="8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Administrator.3FF2U7CSWQ18I9S\Desktop\File ảnh\z5251332900452_572f5fae13192e1f03714018e9a1ee1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4673902"/>
            <a:ext cx="13838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3FF2U7CSWQ18I9S\Desktop\File ảnh\z5251332906994_1eacd36d3a91911b6f11b5ef57fb0a4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77" y="5853828"/>
            <a:ext cx="1280159" cy="7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.3FF2U7CSWQ18I9S\Desktop\File ảnh\z5251332917479_8c3caf954a6e2ba58ff0f0ac7267917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40" y="4712824"/>
            <a:ext cx="1270097" cy="87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.3FF2U7CSWQ18I9S\Desktop\File ảnh\z5251332976684_4a5a9bbea8b2a63dac526eee15b43fb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853827"/>
            <a:ext cx="1244659" cy="85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45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116</cp:revision>
  <dcterms:created xsi:type="dcterms:W3CDTF">2022-09-19T04:05:33Z</dcterms:created>
  <dcterms:modified xsi:type="dcterms:W3CDTF">2024-03-15T07:33:39Z</dcterms:modified>
</cp:coreProperties>
</file>