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21-3-2024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Chuối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tây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vi-VN" dirty="0">
                <a:latin typeface="Times New Roman"/>
                <a:ea typeface="Times New Roman"/>
              </a:rPr>
              <a:t>Tôm, thịt, đậu sốt cà chua</a:t>
            </a: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vi-VN" dirty="0" smtClean="0">
                <a:latin typeface="Times New Roman"/>
                <a:ea typeface="Times New Roman"/>
              </a:rPr>
              <a:t>Canh </a:t>
            </a:r>
            <a:r>
              <a:rPr lang="vi-VN" dirty="0">
                <a:latin typeface="Times New Roman"/>
                <a:ea typeface="Times New Roman"/>
              </a:rPr>
              <a:t>rau cải nấu thịt</a:t>
            </a: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vi-VN" dirty="0" smtClean="0">
                <a:latin typeface="Times New Roman"/>
                <a:ea typeface="Times New Roman"/>
              </a:rPr>
              <a:t>Thanh </a:t>
            </a:r>
            <a:r>
              <a:rPr lang="vi-VN" dirty="0">
                <a:latin typeface="Times New Roman"/>
                <a:ea typeface="Times New Roman"/>
              </a:rPr>
              <a:t>long</a:t>
            </a:r>
            <a:endParaRPr lang="vi-VN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 smtClean="0">
                <a:latin typeface="Times New Roman"/>
                <a:ea typeface="Times New Roman"/>
              </a:rPr>
              <a:t>Súp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hải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rau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củ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Administrator.3FF2U7CSWQ18I9S\Desktop\File ảnh\z5262834326863_30721c8dd5fd3c595a49c37b0d0233c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65143"/>
            <a:ext cx="1358421" cy="8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Administrator.3FF2U7CSWQ18I9S\Desktop\File ảnh\z5270505554864_dfa9e7f0d9d746b79ba0bcfa6d02e6e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3" y="565143"/>
            <a:ext cx="1363838" cy="8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.3FF2U7CSWQ18I9S\Desktop\File ảnh\z5270505569390_47e4d67b76851979bc8671957c0f24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1543871"/>
            <a:ext cx="1358421" cy="81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.3FF2U7CSWQ18I9S\Desktop\File ảnh\z5270505575767_710c12392ca6ae3729383427a54271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4" y="1585437"/>
            <a:ext cx="1337179" cy="88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.3FF2U7CSWQ18I9S\Desktop\File ảnh\z5270505566007_dbf387bad2b2d4f59f9134d6b8e77f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37" y="4724401"/>
            <a:ext cx="1423104" cy="88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Administrator.3FF2U7CSWQ18I9S\Desktop\File ảnh\THỰC ĐƠN\z5270751903703_ffc8b4cf39ac2ca35c9c18087f4471e5 (1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02" y="4724401"/>
            <a:ext cx="1369799" cy="8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istrator.3FF2U7CSWQ18I9S\Desktop\File ảnh\THỰC ĐƠN\z5270751907613_4cc76a2530c981e5d9e92ceb3ee0d46d (1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837895"/>
            <a:ext cx="1446194" cy="90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Administrator.3FF2U7CSWQ18I9S\Desktop\File ảnh\THỰC ĐƠN\z5270752021701_d6f4e70f64dd6f305833395c7d4a064b (1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4" y="5837895"/>
            <a:ext cx="1280160" cy="83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</TotalTime>
  <Words>47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124</cp:revision>
  <dcterms:created xsi:type="dcterms:W3CDTF">2022-09-19T04:05:33Z</dcterms:created>
  <dcterms:modified xsi:type="dcterms:W3CDTF">2024-03-21T08:42:56Z</dcterms:modified>
</cp:coreProperties>
</file>