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" y="33526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25-3-2024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Nước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- 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gà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lợn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phô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mai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bí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xanh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bí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đỏ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Thanh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long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>
                <a:latin typeface="Times New Roman"/>
                <a:ea typeface="Times New Roman"/>
              </a:rPr>
              <a:t>Cháo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istrator.3FF2U7CSWQ18I9S\Desktop\File ảnh\z5262834326863_30721c8dd5fd3c595a49c37b0d0233c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65143"/>
            <a:ext cx="1358421" cy="8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istrator.3FF2U7CSWQ18I9S\Desktop\File ảnh\z5281993329055_37e38e4446ab968b77f613d7cec426c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565142"/>
            <a:ext cx="1363838" cy="8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.3FF2U7CSWQ18I9S\Desktop\File ảnh\z5281993335646_d7047b64cc3e25bcae458349124b942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1543870"/>
            <a:ext cx="1358420" cy="9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.3FF2U7CSWQ18I9S\Desktop\File ảnh\z5281993348932_d9d3b14390be29aeaab22e3c36a9887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1585436"/>
            <a:ext cx="1337180" cy="8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istrator.3FF2U7CSWQ18I9S\Desktop\File ảnh\z5281993322194_f4d73dba6217013b06a94a74c13e403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4719622"/>
            <a:ext cx="142310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File ảnh\z5282774638035_e556d83b1b148dbba4acdf94adb9d2a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4719622"/>
            <a:ext cx="1363838" cy="8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File ảnh\z5282774646680_f722687bc36b7e6dcc4368d4d532f82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1" y="5905345"/>
            <a:ext cx="1423104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.3FF2U7CSWQ18I9S\Desktop\File ảnh\z5282792437685_4dcbbc707a9c2b330aa52ef8d944558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35" y="5905345"/>
            <a:ext cx="1337179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49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129</cp:revision>
  <dcterms:created xsi:type="dcterms:W3CDTF">2022-09-19T04:05:33Z</dcterms:created>
  <dcterms:modified xsi:type="dcterms:W3CDTF">2024-03-25T08:46:28Z</dcterms:modified>
</cp:coreProperties>
</file>