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518523"/>
            <a:ext cx="1387774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057400"/>
            <a:ext cx="4288059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05-3-2024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Cá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trắm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ca</a:t>
            </a:r>
            <a:r>
              <a:rPr lang="en-US" dirty="0" smtClean="0">
                <a:latin typeface="Times New Roman"/>
                <a:ea typeface="Times New Roman"/>
              </a:rPr>
              <a:t>̀</a:t>
            </a: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Cháo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</a:t>
            </a:r>
            <a:r>
              <a:rPr lang="en-US" dirty="0" smtClean="0">
                <a:latin typeface="Times New Roman"/>
                <a:ea typeface="Times New Roman"/>
              </a:rPr>
              <a:t>̃ </a:t>
            </a:r>
            <a:r>
              <a:rPr lang="en-US" dirty="0" err="1" smtClean="0">
                <a:latin typeface="Times New Roman"/>
                <a:ea typeface="Times New Roman"/>
              </a:rPr>
              <a:t>xanh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hạt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sen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hầm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xương</a:t>
            </a:r>
            <a:endParaRPr lang="en-US" dirty="0" smtClean="0">
              <a:latin typeface="Times New Roman"/>
              <a:ea typeface="Times New Roman"/>
            </a:endParaRP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06" y="2493537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dministrator.3FF2U7CSWQ18I9S\Desktop\File ảnh\z5192888684704_f5f7d6f1fe6f759a741088e2f8cc18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5400" y="-10058400"/>
            <a:ext cx="5195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949" y="-8734425"/>
            <a:ext cx="1413117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943" y="-8734424"/>
            <a:ext cx="1463040" cy="19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istrator.3FF2U7CSWQ18I9S\Desktop\File ảnh\z5192888703890_ff730821104edf843085f6703510e6c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82" y="559798"/>
            <a:ext cx="1110675" cy="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192888703890_ff730821104edf843085f6703510e6c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88011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770097"/>
            <a:ext cx="157401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Administrator.3FF2U7CSWQ18I9S\Desktop\File ảnh\z5217583252071_0e4336b60896e8f2b25d25ae818a55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78" y="559799"/>
            <a:ext cx="1260742" cy="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166543" y="518523"/>
            <a:ext cx="1453463" cy="904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Administrator.3FF2U7CSWQ18I9S\Desktop\File ảnh\z5217583250364_05633876e345b074fe1c1c1a60effaa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28" y="559799"/>
            <a:ext cx="1292512" cy="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705600" y="838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5" descr="C:\Users\Administrator.3FF2U7CSWQ18I9S\Desktop\File ảnh\z5217583250364_05633876e345b074fe1c1c1a60effaa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6145"/>
            <a:ext cx="1157156" cy="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istrator.3FF2U7CSWQ18I9S\Desktop\File ảnh\z5217583271576_7d6ff46da375ed351d5971e25fe2695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79" y="-10855182"/>
            <a:ext cx="1446191" cy="12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Administrator.3FF2U7CSWQ18I9S\Desktop\File ảnh\z5217583271576_7d6ff46da375ed351d5971e25fe2695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-10702782"/>
            <a:ext cx="1446191" cy="12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657823" y="-75438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19" y="518523"/>
            <a:ext cx="1263937" cy="90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59800"/>
            <a:ext cx="1066800" cy="8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89157" y="3316283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392837" y="3321733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C:\Users\Administrator.3FF2U7CSWQ18I9S\Desktop\File ảnh\z5217583254067_e19e225cd2563f0f3091a545afe4021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15" y="3592744"/>
            <a:ext cx="1293791" cy="9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istrator.3FF2U7CSWQ18I9S\Desktop\File ảnh\z5217583278280_a64f2d05701fb859c0c4e2aaa56b65b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01" y="3592744"/>
            <a:ext cx="1345899" cy="9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istrator.3FF2U7CSWQ18I9S\Desktop\File ảnh\z5217583283348_8df1292ec40eac149ef2a98b273f368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724400"/>
            <a:ext cx="1378127" cy="7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istrator.3FF2U7CSWQ18I9S\Desktop\File ảnh\z5219169224124_55a6ceefaed34cbf9857b92fca0a044d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59" y="4724400"/>
            <a:ext cx="1322741" cy="7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istrator.3FF2U7CSWQ18I9S\Desktop\File ảnh\z5219169231137_c8e0d0d56ae49c0168847d61d963b81f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14" y="5867400"/>
            <a:ext cx="1359656" cy="8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dministrator.3FF2U7CSWQ18I9S\Desktop\File ảnh\z5219172342707_51dd8572d03f45f5f331d5b11ff252d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52" y="5836828"/>
            <a:ext cx="1305051" cy="7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53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103</cp:revision>
  <dcterms:created xsi:type="dcterms:W3CDTF">2022-09-19T04:05:33Z</dcterms:created>
  <dcterms:modified xsi:type="dcterms:W3CDTF">2024-03-05T09:43:54Z</dcterms:modified>
</cp:coreProperties>
</file>