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" y="33526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22- 4 -2024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Sữa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bột</a:t>
            </a:r>
            <a:r>
              <a:rPr lang="en-US" smtClean="0">
                <a:solidFill>
                  <a:prstClr val="black"/>
                </a:solidFill>
                <a:latin typeface="Times New Roman"/>
              </a:rPr>
              <a:t> Grow IQ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- 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gà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lợn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phô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mai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bí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xanh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bí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đỏ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Thanh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long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>
                <a:latin typeface="Times New Roman"/>
                <a:ea typeface="Times New Roman"/>
              </a:rPr>
              <a:t>Cháo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istrator.3FF2U7CSWQ18I9S\Desktop\File ảnh\z5262834326863_30721c8dd5fd3c595a49c37b0d0233c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65143"/>
            <a:ext cx="1358421" cy="8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Administrator.3FF2U7CSWQ18I9S\Desktop\File ảnh\z5282774638035_e556d83b1b148dbba4acdf94adb9d2a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4719622"/>
            <a:ext cx="1363838" cy="8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File ảnh\z5282774646680_f722687bc36b7e6dcc4368d4d532f82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1" y="5905345"/>
            <a:ext cx="1423104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z5371989739917_5122884172596b044597592334e6def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60" y="4719622"/>
            <a:ext cx="1419524" cy="84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z5371989689040_5ef5ed1995162687dc8f58e1d6d9b7b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36" y="1585437"/>
            <a:ext cx="1337178" cy="8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z5371989728631_e400ec07b4c184c00350d157e5bae1a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565143"/>
            <a:ext cx="1363838" cy="8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543871"/>
            <a:ext cx="13414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36" y="5905346"/>
            <a:ext cx="1373767" cy="75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54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133</cp:revision>
  <dcterms:created xsi:type="dcterms:W3CDTF">2022-09-19T04:05:33Z</dcterms:created>
  <dcterms:modified xsi:type="dcterms:W3CDTF">2024-04-22T08:05:05Z</dcterms:modified>
</cp:coreProperties>
</file>