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48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26/04/2024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908657" y="518523"/>
            <a:ext cx="1503716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5183284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908658" y="2945976"/>
            <a:ext cx="4006742" cy="15935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99999"/>
              </a:avLst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9293"/>
            <a:ext cx="4411998" cy="68468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ectangle 12"/>
          <p:cNvSpPr/>
          <p:nvPr/>
        </p:nvSpPr>
        <p:spPr>
          <a:xfrm>
            <a:off x="685806" y="1585437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smtClean="0">
                <a:solidFill>
                  <a:srgbClr val="00B050"/>
                </a:solidFill>
              </a:rPr>
              <a:t>26-4-2024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 smtClean="0">
                <a:solidFill>
                  <a:prstClr val="black"/>
                </a:solidFill>
                <a:latin typeface="Times New Roman"/>
              </a:rPr>
              <a:t>Nước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cam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971805"/>
            <a:ext cx="448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Bữa trư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</a:rPr>
              <a:t>a</a:t>
            </a:r>
          </a:p>
          <a:p>
            <a:pPr lvl="0"/>
            <a:r>
              <a:rPr lang="en-US" b="1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        - 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sốt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chua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khoai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tây</a:t>
            </a:r>
            <a:r>
              <a:rPr lang="en-US" dirty="0" smtClean="0">
                <a:latin typeface="Times New Roman"/>
                <a:ea typeface="Times New Roman"/>
              </a:rPr>
              <a:t>, </a:t>
            </a:r>
            <a:r>
              <a:rPr lang="en-US" dirty="0" err="1" smtClean="0">
                <a:latin typeface="Times New Roman"/>
                <a:ea typeface="Times New Roman"/>
              </a:rPr>
              <a:t>ca</a:t>
            </a:r>
            <a:r>
              <a:rPr lang="en-US" dirty="0" smtClean="0">
                <a:latin typeface="Times New Roman"/>
                <a:ea typeface="Times New Roman"/>
              </a:rPr>
              <a:t>̀ </a:t>
            </a:r>
            <a:r>
              <a:rPr lang="en-US" dirty="0" err="1" smtClean="0">
                <a:latin typeface="Times New Roman"/>
                <a:ea typeface="Times New Roman"/>
              </a:rPr>
              <a:t>rốt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xương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    - </a:t>
            </a:r>
            <a:r>
              <a:rPr lang="en-US" dirty="0" err="1" smtClean="0">
                <a:latin typeface="Times New Roman"/>
                <a:ea typeface="Times New Roman"/>
              </a:rPr>
              <a:t>Dưa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hấu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endParaRPr lang="vi-VN" dirty="0">
              <a:latin typeface="Times New Roman"/>
              <a:ea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marL="285750" lvl="0" indent="-285750">
              <a:buFontTx/>
              <a:buChar char="-"/>
            </a:pPr>
            <a:r>
              <a:rPr lang="en-US" dirty="0" err="1" smtClean="0">
                <a:latin typeface="Times New Roman"/>
                <a:ea typeface="Times New Roman"/>
              </a:rPr>
              <a:t>Bánh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đa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sườn</a:t>
            </a:r>
            <a:endParaRPr lang="en-US" dirty="0" smtClean="0">
              <a:latin typeface="Times New Roman"/>
              <a:ea typeface="Times New Roman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24" y="345697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2" y="4627286"/>
            <a:ext cx="1508057" cy="96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1" y="5798672"/>
            <a:ext cx="1515060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ounded Rectangle 50"/>
          <p:cNvSpPr/>
          <p:nvPr/>
        </p:nvSpPr>
        <p:spPr>
          <a:xfrm rot="16200000">
            <a:off x="5166068" y="1244508"/>
            <a:ext cx="965805" cy="14806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 rot="16200000">
            <a:off x="7422522" y="1291912"/>
            <a:ext cx="965806" cy="14697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47" y="518523"/>
            <a:ext cx="151282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/>
          <p:cNvSpPr/>
          <p:nvPr/>
        </p:nvSpPr>
        <p:spPr>
          <a:xfrm rot="16200000">
            <a:off x="5183285" y="4373573"/>
            <a:ext cx="965806" cy="15150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5798672"/>
            <a:ext cx="1508057" cy="9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Administrator.3FF2U7CSWQ18I9S\Desktop\z5384228697740_f956983fc01d53f783a783a6990b6ec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2" y="609600"/>
            <a:ext cx="144475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dministrator.3FF2U7CSWQ18I9S\Desktop\z5384228716092_f50c25a20d3cfc6f0754678e070ab10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96" y="609600"/>
            <a:ext cx="1463971" cy="7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2" y="1585437"/>
            <a:ext cx="1380068" cy="7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09" y="1585437"/>
            <a:ext cx="1402958" cy="87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32" y="4691088"/>
            <a:ext cx="1444752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24" y="4691088"/>
            <a:ext cx="1386029" cy="83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1360084" cy="87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891" y="5867400"/>
            <a:ext cx="1372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3390</TotalTime>
  <Words>46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145</cp:revision>
  <dcterms:created xsi:type="dcterms:W3CDTF">2022-09-19T04:05:33Z</dcterms:created>
  <dcterms:modified xsi:type="dcterms:W3CDTF">2024-04-26T04:25:53Z</dcterms:modified>
</cp:coreProperties>
</file>