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08/04/2024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B050"/>
                </a:solidFill>
              </a:rPr>
              <a:t>08-4-2024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vi-VN" dirty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latin typeface="Times New Roman"/>
                <a:ea typeface="Times New Roman"/>
              </a:rPr>
              <a:t>Nước</a:t>
            </a:r>
            <a:r>
              <a:rPr lang="en-US" dirty="0" smtClean="0">
                <a:latin typeface="Times New Roman"/>
                <a:ea typeface="Times New Roman"/>
              </a:rPr>
              <a:t> cam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- </a:t>
            </a:r>
            <a:r>
              <a:rPr lang="en-US" dirty="0" err="1" smtClean="0"/>
              <a:t>Thịt</a:t>
            </a:r>
            <a:r>
              <a:rPr lang="en-US" dirty="0" smtClean="0"/>
              <a:t> </a:t>
            </a:r>
            <a:r>
              <a:rPr lang="en-US" dirty="0" err="1" smtClean="0"/>
              <a:t>ga</a:t>
            </a:r>
            <a:r>
              <a:rPr lang="en-US" dirty="0" smtClean="0"/>
              <a:t>̀, </a:t>
            </a:r>
            <a:r>
              <a:rPr lang="en-US" dirty="0" err="1"/>
              <a:t>thịt</a:t>
            </a:r>
            <a:r>
              <a:rPr lang="en-US" dirty="0"/>
              <a:t> </a:t>
            </a:r>
            <a:r>
              <a:rPr lang="en-US" dirty="0" err="1"/>
              <a:t>lợn</a:t>
            </a:r>
            <a:r>
              <a:rPr lang="en-US" dirty="0"/>
              <a:t>, </a:t>
            </a:r>
            <a:r>
              <a:rPr lang="en-US" dirty="0" err="1" smtClean="0"/>
              <a:t>sốt</a:t>
            </a:r>
            <a:r>
              <a:rPr lang="en-US" dirty="0" smtClean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chua</a:t>
            </a:r>
            <a:endParaRPr lang="en-US" dirty="0"/>
          </a:p>
          <a:p>
            <a:r>
              <a:rPr lang="en-US" dirty="0" smtClean="0"/>
              <a:t>     - </a:t>
            </a:r>
            <a:r>
              <a:rPr lang="en-US" dirty="0" err="1" smtClean="0"/>
              <a:t>Canh</a:t>
            </a:r>
            <a:r>
              <a:rPr lang="en-US" dirty="0" smtClean="0"/>
              <a:t> </a:t>
            </a:r>
            <a:r>
              <a:rPr lang="en-US" dirty="0" err="1" smtClean="0"/>
              <a:t>rau</a:t>
            </a:r>
            <a:r>
              <a:rPr lang="en-US" dirty="0" smtClean="0"/>
              <a:t> </a:t>
            </a:r>
            <a:r>
              <a:rPr lang="en-US" dirty="0" err="1" smtClean="0"/>
              <a:t>cải</a:t>
            </a:r>
            <a:r>
              <a:rPr lang="en-US" dirty="0" smtClean="0"/>
              <a:t> </a:t>
            </a:r>
            <a:r>
              <a:rPr lang="en-US" dirty="0" err="1" smtClean="0"/>
              <a:t>nấu</a:t>
            </a:r>
            <a:r>
              <a:rPr lang="en-US" dirty="0" smtClean="0"/>
              <a:t> </a:t>
            </a:r>
            <a:r>
              <a:rPr lang="en-US" dirty="0" err="1" smtClean="0"/>
              <a:t>thịt</a:t>
            </a:r>
            <a:endParaRPr lang="en-US" dirty="0"/>
          </a:p>
          <a:p>
            <a:r>
              <a:rPr lang="en-US" dirty="0" smtClean="0"/>
              <a:t>     - </a:t>
            </a:r>
            <a:r>
              <a:rPr lang="en-US" dirty="0" err="1" smtClean="0"/>
              <a:t>Thanh</a:t>
            </a:r>
            <a:r>
              <a:rPr lang="en-US" dirty="0" smtClean="0"/>
              <a:t> long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</a:p>
          <a:p>
            <a:pPr marL="285750" lvl="0" indent="-285750">
              <a:buFontTx/>
              <a:buChar char="-"/>
            </a:pPr>
            <a:r>
              <a:rPr lang="en-US" dirty="0" err="1" smtClean="0">
                <a:latin typeface="Times New Roman"/>
              </a:rPr>
              <a:t>Cháo</a:t>
            </a:r>
            <a:r>
              <a:rPr lang="en-US" dirty="0" smtClean="0">
                <a:latin typeface="Times New Roman"/>
              </a:rPr>
              <a:t> </a:t>
            </a:r>
            <a:r>
              <a:rPr lang="en-US" dirty="0" err="1" smtClean="0">
                <a:latin typeface="Times New Roman"/>
              </a:rPr>
              <a:t>hải</a:t>
            </a:r>
            <a:r>
              <a:rPr lang="en-US" dirty="0" smtClean="0">
                <a:latin typeface="Times New Roman"/>
              </a:rPr>
              <a:t> </a:t>
            </a:r>
            <a:r>
              <a:rPr lang="en-US" dirty="0" err="1" smtClean="0">
                <a:latin typeface="Times New Roman"/>
              </a:rPr>
              <a:t>sản</a:t>
            </a:r>
            <a:r>
              <a:rPr lang="en-US" dirty="0" smtClean="0">
                <a:latin typeface="Times New Roman"/>
              </a:rPr>
              <a:t> </a:t>
            </a:r>
            <a:r>
              <a:rPr lang="en-US" dirty="0" err="1" smtClean="0">
                <a:latin typeface="Times New Roman"/>
              </a:rPr>
              <a:t>tôm</a:t>
            </a:r>
            <a:r>
              <a:rPr lang="en-US" dirty="0" smtClean="0">
                <a:latin typeface="Times New Roman"/>
              </a:rPr>
              <a:t>, </a:t>
            </a:r>
            <a:r>
              <a:rPr lang="en-US" dirty="0" err="1" smtClean="0">
                <a:latin typeface="Times New Roman"/>
              </a:rPr>
              <a:t>ngao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2" y="5770097"/>
            <a:ext cx="1447802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Administrator.3FF2U7CSWQ18I9S\Desktop\File ảnh\z5326407604600_9b82b5117460084e081f51e705c65ef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80" y="609600"/>
            <a:ext cx="135842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istrator.3FF2U7CSWQ18I9S\Desktop\File ảnh\z5326407616767_0c4be7ed06b0ccbee9a65c8fb442d95f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1" y="610496"/>
            <a:ext cx="137160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.3FF2U7CSWQ18I9S\Desktop\File ảnh\z5326407622958_bacb4e4f8ca98bd5d0443a2717d34f8f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80" y="1543871"/>
            <a:ext cx="1358419" cy="89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istrator.3FF2U7CSWQ18I9S\Desktop\File ảnh\z5326407628802_ee22cf95dfce6728696d57c63a543b5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99" y="1585436"/>
            <a:ext cx="1403703" cy="85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dministrator.3FF2U7CSWQ18I9S\Desktop\File ảnh\z5327755909901_4a987f601013c75ca54395e8af5a0cc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867400"/>
            <a:ext cx="1383173" cy="85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.3FF2U7CSWQ18I9S\Desktop\File ảnh\z5327756091718_477ae3fdc4e16469e093e4243a485aa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8741"/>
            <a:ext cx="1280160" cy="86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25" y="5809784"/>
            <a:ext cx="1268737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40" y="4723418"/>
            <a:ext cx="1279525" cy="83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80" y="4710414"/>
            <a:ext cx="1423104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3161</TotalTime>
  <Words>49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117</cp:revision>
  <dcterms:created xsi:type="dcterms:W3CDTF">2022-09-19T04:05:33Z</dcterms:created>
  <dcterms:modified xsi:type="dcterms:W3CDTF">2024-04-08T09:42:09Z</dcterms:modified>
</cp:coreProperties>
</file>