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13-5-2024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Sữa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Vinamilk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bò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vang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bí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xanh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bí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đỏ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xương</a:t>
            </a:r>
            <a:r>
              <a:rPr lang="en-US" dirty="0" smtClean="0">
                <a:latin typeface="Times New Roman"/>
                <a:ea typeface="Times New Roman"/>
              </a:rPr>
              <a:t>     </a:t>
            </a:r>
          </a:p>
          <a:p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- </a:t>
            </a:r>
            <a:r>
              <a:rPr lang="en-US" dirty="0" err="1" smtClean="0">
                <a:latin typeface="Times New Roman"/>
                <a:ea typeface="Times New Roman"/>
              </a:rPr>
              <a:t>Chuối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tây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>
                <a:latin typeface="Times New Roman"/>
                <a:ea typeface="Times New Roman"/>
              </a:rPr>
              <a:t>Bún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tôm</a:t>
            </a:r>
            <a:endParaRPr lang="en-US" dirty="0" smtClean="0">
              <a:latin typeface="Times New Roman"/>
              <a:ea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518523"/>
            <a:ext cx="1512821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847" y="580016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36" y="544159"/>
            <a:ext cx="1423105" cy="84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Administrator.3FF2U7CSWQ18I9S\Desktop\z5434918638188_3baa372acff535fca9bdcce0ad58f55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847" y="609600"/>
            <a:ext cx="1358554" cy="78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80" y="1585437"/>
            <a:ext cx="1399061" cy="7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3" y="1585437"/>
            <a:ext cx="1337179" cy="88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12" y="4686299"/>
            <a:ext cx="1349589" cy="88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25704"/>
            <a:ext cx="1383173" cy="8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3" y="5867399"/>
            <a:ext cx="1366865" cy="8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05" y="4686300"/>
            <a:ext cx="1390080" cy="88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3235</TotalTime>
  <Words>43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128</cp:revision>
  <dcterms:created xsi:type="dcterms:W3CDTF">2022-09-19T04:05:33Z</dcterms:created>
  <dcterms:modified xsi:type="dcterms:W3CDTF">2024-05-13T07:42:23Z</dcterms:modified>
</cp:coreProperties>
</file>