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smtClean="0">
                <a:solidFill>
                  <a:srgbClr val="00B050"/>
                </a:solidFill>
              </a:rPr>
              <a:t>17-5 </a:t>
            </a:r>
            <a:r>
              <a:rPr lang="en-US" b="1" dirty="0" smtClean="0">
                <a:solidFill>
                  <a:srgbClr val="00B050"/>
                </a:solidFill>
              </a:rPr>
              <a:t>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inamilk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hấu</a:t>
            </a:r>
            <a:endParaRPr lang="vi-VN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38" y="564061"/>
            <a:ext cx="1444753" cy="8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Administrator.3FF2U7CSWQ18I9S\Desktop\z5448224910011_70702e2c66e51c105748109f141f2d1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84" y="564061"/>
            <a:ext cx="1337180" cy="8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1585437"/>
            <a:ext cx="1357316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1585437"/>
            <a:ext cx="1402230" cy="7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75" y="4686355"/>
            <a:ext cx="1408623" cy="8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Administrator.3FF2U7CSWQ18I9S\Desktop\z5448224892632_608067dfd7df3281ef021e98657502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2" y="4686355"/>
            <a:ext cx="1372142" cy="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60084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71" y="-4800600"/>
            <a:ext cx="18859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6" y="5867400"/>
            <a:ext cx="1357317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49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138</cp:revision>
  <dcterms:created xsi:type="dcterms:W3CDTF">2022-09-19T04:05:33Z</dcterms:created>
  <dcterms:modified xsi:type="dcterms:W3CDTF">2024-05-20T06:31:30Z</dcterms:modified>
</cp:coreProperties>
</file>