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2640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5029200" y="2971805"/>
            <a:ext cx="3886200" cy="1567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37042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9293"/>
            <a:ext cx="4710782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21-5-2024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- 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mồng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tơi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     - </a:t>
            </a:r>
            <a:r>
              <a:rPr lang="en-US" dirty="0" err="1" smtClean="0">
                <a:latin typeface="Times New Roman"/>
                <a:ea typeface="Times New Roman"/>
              </a:rPr>
              <a:t>Táo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fr-FR" dirty="0" err="1">
                <a:latin typeface="Times New Roman"/>
                <a:ea typeface="Times New Roman"/>
              </a:rPr>
              <a:t>Súp</a:t>
            </a:r>
            <a:r>
              <a:rPr lang="fr-FR" dirty="0">
                <a:latin typeface="Times New Roman"/>
                <a:ea typeface="Times New Roman"/>
              </a:rPr>
              <a:t> </a:t>
            </a:r>
            <a:r>
              <a:rPr lang="fr-FR" dirty="0" err="1" smtClean="0">
                <a:latin typeface="Times New Roman"/>
                <a:ea typeface="Times New Roman"/>
              </a:rPr>
              <a:t>gà</a:t>
            </a:r>
            <a:r>
              <a:rPr lang="fr-FR" dirty="0" smtClean="0">
                <a:latin typeface="Times New Roman"/>
                <a:ea typeface="Times New Roman"/>
              </a:rPr>
              <a:t> </a:t>
            </a:r>
            <a:r>
              <a:rPr lang="fr-FR" dirty="0" err="1">
                <a:latin typeface="Times New Roman"/>
                <a:ea typeface="Times New Roman"/>
              </a:rPr>
              <a:t>ngô</a:t>
            </a:r>
            <a:r>
              <a:rPr lang="fr-FR" dirty="0">
                <a:latin typeface="Times New Roman"/>
                <a:ea typeface="Times New Roman"/>
              </a:rPr>
              <a:t> non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207828" y="1286266"/>
            <a:ext cx="882287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77" y="606629"/>
            <a:ext cx="1285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dministrator.3FF2U7CSWQ18I9S\Desktop\z5460589813681_83ed47a9aa0df0c6f964fec71672d3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18" y="1585437"/>
            <a:ext cx="1407973" cy="8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z5460589781232_526c964f7c900828d920dfb278980ad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606629"/>
            <a:ext cx="13349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Administrator.3FF2U7CSWQ18I9S\Desktop\z5460589842196_b43b41103e04d741af83c45a520c16c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1585437"/>
            <a:ext cx="1358921" cy="8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89" y="4694538"/>
            <a:ext cx="1444754" cy="87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17" y="4694538"/>
            <a:ext cx="1307583" cy="87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18" y="5833036"/>
            <a:ext cx="1407973" cy="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575" y="-8169275"/>
            <a:ext cx="1200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97" y="5833036"/>
            <a:ext cx="1313288" cy="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40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142</cp:revision>
  <dcterms:created xsi:type="dcterms:W3CDTF">2022-09-19T04:05:33Z</dcterms:created>
  <dcterms:modified xsi:type="dcterms:W3CDTF">2024-05-21T07:06:25Z</dcterms:modified>
</cp:coreProperties>
</file>