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224" autoAdjust="0"/>
  </p:normalViewPr>
  <p:slideViewPr>
    <p:cSldViewPr>
      <p:cViewPr>
        <p:scale>
          <a:sx n="89" d="100"/>
          <a:sy n="89" d="100"/>
        </p:scale>
        <p:origin x="-2622" y="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27/05/2024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27/05/2024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27/05/2024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27/05/2024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27/05/2024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27/05/2024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27/05/2024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27/05/2024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27/05/2024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27/05/2024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27/05/2024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27/05/2024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27/05/2024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908658" y="2945976"/>
            <a:ext cx="4006742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99999"/>
              </a:avLst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19293"/>
            <a:ext cx="4411998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27-5-2024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5400" y="2160810"/>
            <a:ext cx="2819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</a:t>
            </a:r>
            <a:r>
              <a:rPr lang="vi-VN" b="1" dirty="0" smtClean="0">
                <a:solidFill>
                  <a:srgbClr val="FF0000"/>
                </a:solidFill>
                <a:latin typeface="Times New Roman"/>
              </a:rPr>
              <a:t>sáng</a:t>
            </a:r>
            <a:endParaRPr lang="en-US" b="1" dirty="0" smtClean="0">
              <a:solidFill>
                <a:srgbClr val="FF0000"/>
              </a:solidFill>
              <a:latin typeface="Times New Roman"/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Sữa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tươi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Vinamilk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971805"/>
            <a:ext cx="4488199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       -  </a:t>
            </a:r>
            <a:r>
              <a:rPr lang="en-US" dirty="0" err="1" smtClean="0">
                <a:latin typeface="Times New Roman"/>
                <a:ea typeface="Times New Roman"/>
              </a:rPr>
              <a:t>Thịt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kho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tàu</a:t>
            </a:r>
            <a:r>
              <a:rPr lang="en-US" dirty="0" smtClean="0">
                <a:latin typeface="Times New Roman"/>
                <a:ea typeface="Times New Roman"/>
              </a:rPr>
              <a:t>, </a:t>
            </a:r>
            <a:r>
              <a:rPr lang="en-US" dirty="0" err="1" smtClean="0">
                <a:latin typeface="Times New Roman"/>
                <a:ea typeface="Times New Roman"/>
              </a:rPr>
              <a:t>trứng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chim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cút</a:t>
            </a:r>
            <a:endParaRPr lang="en-US" dirty="0" smtClean="0">
              <a:latin typeface="Times New Roman"/>
              <a:ea typeface="Times New Roman"/>
            </a:endParaRPr>
          </a:p>
          <a:p>
            <a:pPr lvl="0"/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       - </a:t>
            </a:r>
            <a:r>
              <a:rPr lang="en-US" dirty="0" err="1" smtClean="0">
                <a:latin typeface="Times New Roman"/>
                <a:ea typeface="Times New Roman"/>
              </a:rPr>
              <a:t>Canh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tép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đồng</a:t>
            </a:r>
            <a:r>
              <a:rPr lang="en-US" dirty="0" smtClean="0">
                <a:latin typeface="Times New Roman"/>
                <a:ea typeface="Times New Roman"/>
              </a:rPr>
              <a:t> -  </a:t>
            </a:r>
            <a:r>
              <a:rPr lang="en-US" dirty="0" err="1">
                <a:latin typeface="Times New Roman"/>
                <a:ea typeface="Times New Roman"/>
              </a:rPr>
              <a:t>rau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đay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       - </a:t>
            </a:r>
            <a:r>
              <a:rPr lang="en-US" dirty="0" smtClean="0">
                <a:latin typeface="Times New Roman"/>
                <a:ea typeface="Times New Roman"/>
              </a:rPr>
              <a:t>Quả </a:t>
            </a:r>
            <a:r>
              <a:rPr lang="en-US" dirty="0" err="1" smtClean="0">
                <a:latin typeface="Times New Roman"/>
                <a:ea typeface="Times New Roman"/>
              </a:rPr>
              <a:t>táo</a:t>
            </a:r>
            <a:endParaRPr lang="vi-VN" dirty="0">
              <a:latin typeface="Times New Roman"/>
              <a:ea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4311044"/>
            <a:ext cx="25908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</a:t>
            </a:r>
            <a:r>
              <a:rPr lang="vi-VN" b="1" dirty="0" smtClean="0">
                <a:solidFill>
                  <a:srgbClr val="7030A0"/>
                </a:solidFill>
                <a:latin typeface="Times New Roman"/>
              </a:rPr>
              <a:t>chiều</a:t>
            </a:r>
            <a:endParaRPr lang="en-US" dirty="0">
              <a:latin typeface="Times New Roman"/>
            </a:endParaRPr>
          </a:p>
          <a:p>
            <a:pPr lvl="0"/>
            <a:r>
              <a:rPr lang="en-US" dirty="0" err="1" smtClean="0">
                <a:latin typeface="Times New Roman"/>
              </a:rPr>
              <a:t>Bún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 smtClean="0">
                <a:latin typeface="Times New Roman"/>
              </a:rPr>
              <a:t>tôm</a:t>
            </a:r>
            <a:endParaRPr lang="en-US" dirty="0" smtClean="0">
              <a:latin typeface="Times New Roman"/>
            </a:endParaRPr>
          </a:p>
          <a:p>
            <a:pPr lvl="0"/>
            <a:endParaRPr lang="vi-VN" b="1" dirty="0">
              <a:solidFill>
                <a:srgbClr val="7030A0"/>
              </a:solidFill>
              <a:latin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92" y="4627286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1" y="5798672"/>
            <a:ext cx="1515060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 rot="16200000">
            <a:off x="5183285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91" y="5798672"/>
            <a:ext cx="1508057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24" y="4658655"/>
            <a:ext cx="1402658" cy="94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11406188"/>
            <a:ext cx="1145286" cy="152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138" y="606629"/>
            <a:ext cx="144475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37" y="606629"/>
            <a:ext cx="1444805" cy="7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018" y="1522894"/>
            <a:ext cx="1378991" cy="92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92" y="1585438"/>
            <a:ext cx="1331850" cy="88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019" y="4658655"/>
            <a:ext cx="1411872" cy="95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930" y="5870092"/>
            <a:ext cx="1441354" cy="8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25" y="5798672"/>
            <a:ext cx="1402658" cy="90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3447</TotalTime>
  <Words>45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151</cp:revision>
  <dcterms:created xsi:type="dcterms:W3CDTF">2022-09-19T04:05:33Z</dcterms:created>
  <dcterms:modified xsi:type="dcterms:W3CDTF">2024-05-27T09:17:24Z</dcterms:modified>
</cp:coreProperties>
</file>