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29/05/2024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29/05/2024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29- 5-2024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Sữa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Vinamilk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</a:t>
            </a:r>
            <a:r>
              <a:rPr lang="en-US" dirty="0" smtClean="0"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gà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lợn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hầm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hương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 smtClean="0">
                <a:latin typeface="Times New Roman"/>
                <a:ea typeface="Times New Roman"/>
              </a:rPr>
              <a:t> 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ngao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mồng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tơi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 - </a:t>
            </a:r>
            <a:r>
              <a:rPr lang="en-US" dirty="0" err="1" smtClean="0">
                <a:latin typeface="Times New Roman"/>
                <a:ea typeface="Times New Roman"/>
              </a:rPr>
              <a:t>Quýt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ngọt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0541" y="4283775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latin typeface="Times New Roman"/>
                <a:ea typeface="Times New Roman"/>
              </a:rPr>
              <a:t>Che</a:t>
            </a:r>
            <a:r>
              <a:rPr lang="en-US" dirty="0" smtClean="0">
                <a:latin typeface="Times New Roman"/>
                <a:ea typeface="Times New Roman"/>
              </a:rPr>
              <a:t>̀ </a:t>
            </a:r>
            <a:r>
              <a:rPr lang="en-US" dirty="0" err="1" smtClean="0">
                <a:latin typeface="Times New Roman"/>
                <a:ea typeface="Times New Roman"/>
              </a:rPr>
              <a:t>khoai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lang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đô</a:t>
            </a:r>
            <a:r>
              <a:rPr lang="en-US" dirty="0" smtClean="0">
                <a:latin typeface="Times New Roman"/>
                <a:ea typeface="Times New Roman"/>
              </a:rPr>
              <a:t>̃ </a:t>
            </a:r>
            <a:r>
              <a:rPr lang="en-US" dirty="0" err="1" smtClean="0">
                <a:latin typeface="Times New Roman"/>
                <a:ea typeface="Times New Roman"/>
              </a:rPr>
              <a:t>đen</a:t>
            </a:r>
            <a:r>
              <a:rPr lang="en-US" dirty="0" smtClean="0">
                <a:latin typeface="Times New Roman"/>
                <a:ea typeface="Times New Roman"/>
              </a:rPr>
              <a:t>, </a:t>
            </a: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:\Users\Administrator.3FF2U7CSWQ18I9S\Desktop\File ảnh\z5333033303146_00cd70b71a96c3d33bbd5bb5bbeb6e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70" y="4698696"/>
            <a:ext cx="1400014" cy="86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.3FF2U7CSWQ18I9S\Desktop\z5486272043672_d167edceb4a7b1ffb5886f3b5b357f6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08" y="518523"/>
            <a:ext cx="1400014" cy="8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.3FF2U7CSWQ18I9S\Desktop\z5486272062680_d9a8e90a8bbc73228594e50029e0c0c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11" y="561090"/>
            <a:ext cx="1407526" cy="8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istrator.3FF2U7CSWQ18I9S\Desktop\z5486272037296_46b0475d639b2a78de3936bf92e943f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28" y="1543871"/>
            <a:ext cx="1418484" cy="92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istrator.3FF2U7CSWQ18I9S\Desktop\z5486272052078_b6aada300f1974e0805955378dbd98a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30" y="1585437"/>
            <a:ext cx="1389775" cy="8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.3FF2U7CSWQ18I9S\Desktop\z5486272084427_6843e36658fe3e32a33a68790ec5c54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1" y="4698696"/>
            <a:ext cx="1389775" cy="86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41" y="5798672"/>
            <a:ext cx="1400014" cy="84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817" y="5798671"/>
            <a:ext cx="1336520" cy="88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47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127</cp:revision>
  <dcterms:created xsi:type="dcterms:W3CDTF">2022-09-19T04:05:33Z</dcterms:created>
  <dcterms:modified xsi:type="dcterms:W3CDTF">2024-05-29T07:50:39Z</dcterms:modified>
</cp:coreProperties>
</file>