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07-5-2024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Sữa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bột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Grow IQ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tây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ca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rốt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nấu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</a:t>
            </a:r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hấu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</a:rPr>
              <a:t>Súp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ga</a:t>
            </a:r>
            <a:r>
              <a:rPr lang="en-US" dirty="0" smtClean="0">
                <a:latin typeface="Times New Roman"/>
              </a:rPr>
              <a:t>̀ </a:t>
            </a:r>
            <a:r>
              <a:rPr lang="en-US" dirty="0" err="1" smtClean="0">
                <a:latin typeface="Times New Roman"/>
              </a:rPr>
              <a:t>ngô</a:t>
            </a:r>
            <a:r>
              <a:rPr lang="en-US" dirty="0" smtClean="0">
                <a:latin typeface="Times New Roman"/>
              </a:rPr>
              <a:t> non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istrator.3FF2U7CSWQ18I9S\Desktop\File ảnh\z5304500896097_99f80d9406df8495918d5497315467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81383"/>
            <a:ext cx="1380327" cy="7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z5416132548567_bec6d700bba5492f660810fa45937b6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84" y="1599839"/>
            <a:ext cx="1325881" cy="8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.3FF2U7CSWQ18I9S\Desktop\z5416132534029_3e0d9b4d359f1a5ecfa17929df49af6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0950" y="-6467475"/>
            <a:ext cx="185581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z5416132534029_3e0d9b4d359f1a5ecfa17929df49af6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3" y="581382"/>
            <a:ext cx="1359842" cy="8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1"/>
            <a:ext cx="1380327" cy="9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724399"/>
            <a:ext cx="1380328" cy="8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.3FF2U7CSWQ18I9S\Desktop\z5417121118568_9546fb7b4582b3fd929e22632efcdce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8801100"/>
            <a:ext cx="96012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3" y="4724400"/>
            <a:ext cx="1405562" cy="8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Administrator.3FF2U7CSWQ18I9S\Desktop\z5417122912275_ec03da9a2cf37ccf220c5cebf618506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599" y="-3638550"/>
            <a:ext cx="1842405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1360084" cy="8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84" y="5827013"/>
            <a:ext cx="1299821" cy="83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117</cp:revision>
  <dcterms:created xsi:type="dcterms:W3CDTF">2022-09-19T04:05:33Z</dcterms:created>
  <dcterms:modified xsi:type="dcterms:W3CDTF">2024-05-08T02:27:30Z</dcterms:modified>
</cp:coreProperties>
</file>