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09- 5-2024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Đậu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mồng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tơi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tép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-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Chuối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tây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Che</a:t>
            </a:r>
            <a:r>
              <a:rPr lang="en-US" dirty="0" smtClean="0">
                <a:latin typeface="Times New Roman"/>
                <a:ea typeface="Times New Roman"/>
              </a:rPr>
              <a:t>̀ </a:t>
            </a:r>
            <a:r>
              <a:rPr lang="en-US" dirty="0" err="1" smtClean="0">
                <a:latin typeface="Times New Roman"/>
                <a:ea typeface="Times New Roman"/>
              </a:rPr>
              <a:t>khoai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lang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đô</a:t>
            </a:r>
            <a:r>
              <a:rPr lang="en-US" dirty="0" smtClean="0">
                <a:latin typeface="Times New Roman"/>
                <a:ea typeface="Times New Roman"/>
              </a:rPr>
              <a:t>̃ </a:t>
            </a:r>
            <a:r>
              <a:rPr lang="en-US" dirty="0" err="1" smtClean="0">
                <a:latin typeface="Times New Roman"/>
                <a:ea typeface="Times New Roman"/>
              </a:rPr>
              <a:t>đen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sắn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dây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Administrator.3FF2U7CSWQ18I9S\Desktop\File ảnh\z5333033303146_00cd70b71a96c3d33bbd5bb5bbeb6e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70" y="4753350"/>
            <a:ext cx="1400014" cy="7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334534231091_70f43d0f0a6277605b665e9ad656e6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3" y="5867400"/>
            <a:ext cx="12900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3FF2U7CSWQ18I9S\Desktop\z5422759111101_c17ed09f6e9262c8cdd3a710a187f97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47" y="565226"/>
            <a:ext cx="1400014" cy="8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15" y="565226"/>
            <a:ext cx="1409567" cy="82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95" y="1543871"/>
            <a:ext cx="1384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57" y="4713589"/>
            <a:ext cx="13716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812960"/>
            <a:ext cx="1446194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C:\Users\Administrator.3FF2U7CSWQ18I9S\Desktop\z5422759047727_77d75c74b5c39ce8ec7161c1143196a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849" y="-8801100"/>
            <a:ext cx="932688" cy="12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Administrator.3FF2U7CSWQ18I9S\Desktop\z5422759047727_77d75c74b5c39ce8ec7161c1143196a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849" y="-8801100"/>
            <a:ext cx="45858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dministrator.3FF2U7CSWQ18I9S\Desktop\z5422759047727_77d75c74b5c39ce8ec7161c1143196a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92" y="1601688"/>
            <a:ext cx="1366865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55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123</cp:revision>
  <dcterms:created xsi:type="dcterms:W3CDTF">2022-09-19T04:05:33Z</dcterms:created>
  <dcterms:modified xsi:type="dcterms:W3CDTF">2024-05-09T01:47:20Z</dcterms:modified>
</cp:coreProperties>
</file>