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11/06/2024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5029200" y="2971805"/>
            <a:ext cx="3886200" cy="15676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37042"/>
              </a:avLst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192" y="332208"/>
            <a:ext cx="4710782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762000" y="1842108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11- 6 </a:t>
            </a:r>
            <a:r>
              <a:rPr lang="en-US" b="1" dirty="0" smtClean="0">
                <a:solidFill>
                  <a:srgbClr val="00B050"/>
                </a:solidFill>
              </a:rPr>
              <a:t>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221144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Sữa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tươi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Vinamilk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</a:t>
            </a:r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	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Thịt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bò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vang</a:t>
            </a:r>
            <a:endParaRPr lang="en-US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khoai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tây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	- </a:t>
            </a:r>
            <a:r>
              <a:rPr lang="en-US" dirty="0" err="1" smtClean="0">
                <a:latin typeface="Times New Roman"/>
                <a:ea typeface="Times New Roman"/>
              </a:rPr>
              <a:t>Quýt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ngọt</a:t>
            </a:r>
            <a:endParaRPr lang="vi-VN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4401233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fr-FR" dirty="0" err="1">
                <a:latin typeface="Times New Roman"/>
                <a:ea typeface="Times New Roman"/>
              </a:rPr>
              <a:t>Súp</a:t>
            </a:r>
            <a:r>
              <a:rPr lang="fr-FR" dirty="0">
                <a:latin typeface="Times New Roman"/>
                <a:ea typeface="Times New Roman"/>
              </a:rPr>
              <a:t> </a:t>
            </a:r>
            <a:r>
              <a:rPr lang="fr-FR" dirty="0" err="1" smtClean="0">
                <a:latin typeface="Times New Roman"/>
                <a:ea typeface="Times New Roman"/>
              </a:rPr>
              <a:t>gà</a:t>
            </a:r>
            <a:r>
              <a:rPr lang="fr-FR" dirty="0" smtClean="0">
                <a:latin typeface="Times New Roman"/>
                <a:ea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</a:rPr>
              <a:t>ngô</a:t>
            </a:r>
            <a:r>
              <a:rPr lang="fr-FR" dirty="0">
                <a:latin typeface="Times New Roman"/>
                <a:ea typeface="Times New Roman"/>
              </a:rPr>
              <a:t> non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798672"/>
            <a:ext cx="1515060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207828" y="1286266"/>
            <a:ext cx="882287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18" y="5833036"/>
            <a:ext cx="1407973" cy="87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50349"/>
            <a:ext cx="1444754" cy="85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571831"/>
            <a:ext cx="1339957" cy="88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1585436"/>
            <a:ext cx="1400233" cy="88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18" y="1585437"/>
            <a:ext cx="1404680" cy="88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4648199"/>
            <a:ext cx="1444515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4724399"/>
            <a:ext cx="1339957" cy="88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 descr="C:\Users\Administrator.3FF2U7CSWQ18I9S\Desktop\File ảnh\z5334534149734_af0e186dd278eeaba2e3f229e8eb89f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13812"/>
            <a:ext cx="1394517" cy="8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</TotalTime>
  <Words>29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145</cp:revision>
  <dcterms:created xsi:type="dcterms:W3CDTF">2022-09-19T04:05:33Z</dcterms:created>
  <dcterms:modified xsi:type="dcterms:W3CDTF">2024-06-11T08:07:24Z</dcterms:modified>
</cp:coreProperties>
</file>