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13/06/2024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5006590" y="2971805"/>
            <a:ext cx="4017346" cy="1567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7" y="-26424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13- 6 </a:t>
            </a:r>
            <a:r>
              <a:rPr lang="en-US" b="1" dirty="0" smtClean="0">
                <a:solidFill>
                  <a:srgbClr val="00B050"/>
                </a:solidFill>
              </a:rPr>
              <a:t>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inamilk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-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̉, bí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Quả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táo</a:t>
            </a:r>
            <a:endParaRPr lang="vi-VN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4311044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b="1" dirty="0" smtClean="0">
              <a:solidFill>
                <a:srgbClr val="7030A0"/>
              </a:solidFill>
              <a:latin typeface="Times New Roman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lang</a:t>
            </a:r>
            <a:endParaRPr lang="en-US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63" y="518523"/>
            <a:ext cx="1430414" cy="85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54" y="564061"/>
            <a:ext cx="1363606" cy="82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90" y="1543677"/>
            <a:ext cx="1357587" cy="88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35" y="1585437"/>
            <a:ext cx="1337179" cy="88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4724399"/>
            <a:ext cx="1444753" cy="81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54" y="4724399"/>
            <a:ext cx="1363605" cy="81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90" y="5867400"/>
            <a:ext cx="1382694" cy="8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92" y="5828835"/>
            <a:ext cx="13350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54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147</cp:revision>
  <dcterms:created xsi:type="dcterms:W3CDTF">2022-09-19T04:05:33Z</dcterms:created>
  <dcterms:modified xsi:type="dcterms:W3CDTF">2024-06-13T07:23:11Z</dcterms:modified>
</cp:coreProperties>
</file>