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908656" y="2971805"/>
            <a:ext cx="4006743" cy="1567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8455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17-6-2024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	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bò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sốt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tép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đay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mướp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          </a:t>
            </a:r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Cháo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ngao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518523"/>
            <a:ext cx="1512821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47" y="580016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564061"/>
            <a:ext cx="1423104" cy="8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47" y="564061"/>
            <a:ext cx="1397786" cy="8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1527621"/>
            <a:ext cx="13440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16" y="1595278"/>
            <a:ext cx="133641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4676886"/>
            <a:ext cx="142310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1" y="4699606"/>
            <a:ext cx="1355673" cy="8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55" y="5851576"/>
            <a:ext cx="1361311" cy="86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33" y="5851575"/>
            <a:ext cx="1378151" cy="86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27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134</cp:revision>
  <dcterms:created xsi:type="dcterms:W3CDTF">2022-09-19T04:05:33Z</dcterms:created>
  <dcterms:modified xsi:type="dcterms:W3CDTF">2024-06-17T07:34:27Z</dcterms:modified>
</cp:coreProperties>
</file>