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3527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228600" y="1585437"/>
            <a:ext cx="33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</a:t>
            </a:r>
            <a:r>
              <a:rPr lang="vi-VN" b="1" dirty="0" smtClean="0">
                <a:solidFill>
                  <a:srgbClr val="00B050"/>
                </a:solidFill>
                <a:latin typeface="Times New Roman"/>
              </a:rPr>
              <a:t>ngày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</a:rPr>
              <a:t> 06- 6 - 2024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2160810"/>
            <a:ext cx="253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Dưa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hấu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7012" y="4311044"/>
            <a:ext cx="206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</a:rPr>
              <a:t>Súp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ga</a:t>
            </a:r>
            <a:r>
              <a:rPr lang="en-US" dirty="0" smtClean="0">
                <a:latin typeface="Times New Roman"/>
              </a:rPr>
              <a:t>̀ </a:t>
            </a:r>
            <a:r>
              <a:rPr lang="en-US" dirty="0" err="1" smtClean="0">
                <a:latin typeface="Times New Roman"/>
              </a:rPr>
              <a:t>ngô</a:t>
            </a:r>
            <a:r>
              <a:rPr lang="en-US" dirty="0" smtClean="0">
                <a:latin typeface="Times New Roman"/>
              </a:rPr>
              <a:t> non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3" y="4724400"/>
            <a:ext cx="1405562" cy="8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1360084" cy="8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84" y="5827013"/>
            <a:ext cx="1299821" cy="83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8" y="518523"/>
            <a:ext cx="1386077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34" y="4686299"/>
            <a:ext cx="1381272" cy="8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84" y="1585437"/>
            <a:ext cx="1325881" cy="8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34" y="518523"/>
            <a:ext cx="1381272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39" y="1543871"/>
            <a:ext cx="1266551" cy="9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50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120</cp:revision>
  <dcterms:created xsi:type="dcterms:W3CDTF">2022-09-19T04:05:33Z</dcterms:created>
  <dcterms:modified xsi:type="dcterms:W3CDTF">2024-06-06T08:17:22Z</dcterms:modified>
</cp:coreProperties>
</file>