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03-7-2024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1" y="2160810"/>
            <a:ext cx="2013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FF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Nước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ép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hoa</a:t>
            </a:r>
            <a:r>
              <a:rPr lang="en-US" dirty="0" smtClean="0">
                <a:latin typeface="Times New Roman"/>
                <a:ea typeface="Times New Roman"/>
              </a:rPr>
              <a:t> quả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-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vi-VN" dirty="0">
                <a:latin typeface="Times New Roman"/>
                <a:ea typeface="Times New Roman"/>
              </a:rPr>
              <a:t>lợn, gà hầm nấm </a:t>
            </a:r>
            <a:r>
              <a:rPr lang="vi-VN" dirty="0" smtClean="0">
                <a:latin typeface="Times New Roman"/>
                <a:ea typeface="Times New Roman"/>
              </a:rPr>
              <a:t>hương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sọ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vàng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0161" y="4311044"/>
            <a:ext cx="2682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>
                <a:latin typeface="Times New Roman"/>
                <a:ea typeface="Times New Roman"/>
              </a:rPr>
              <a:t>Chè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lang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đậu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đen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30" y="1585437"/>
            <a:ext cx="1279525" cy="83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518523"/>
            <a:ext cx="1423104" cy="91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598276"/>
            <a:ext cx="1376993" cy="7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40" y="1585437"/>
            <a:ext cx="1423104" cy="83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4724399"/>
            <a:ext cx="1423104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4724399"/>
            <a:ext cx="1376992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98671"/>
            <a:ext cx="1360083" cy="91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29" y="5798672"/>
            <a:ext cx="1279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48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123</cp:revision>
  <dcterms:created xsi:type="dcterms:W3CDTF">2022-09-19T04:05:33Z</dcterms:created>
  <dcterms:modified xsi:type="dcterms:W3CDTF">2024-07-03T07:48:36Z</dcterms:modified>
</cp:coreProperties>
</file>