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9" d="100"/>
          <a:sy n="89" d="100"/>
        </p:scale>
        <p:origin x="-148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BF109-9525-49D2-B4F9-CD9407128DEF}" type="datetimeFigureOut">
              <a:rPr lang="en-US" smtClean="0"/>
              <a:t>09/07/2024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47579-BC97-4679-ACAF-2AB86930C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6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47579-BC97-4679-ACAF-2AB86930C0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09/07/2024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3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09/07/2024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2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09/07/2024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5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09/07/2024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8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09/07/2024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09/07/2024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0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09/07/2024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09/07/2024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8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09/07/2024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09/07/2024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09/07/2024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27CE-F6B5-4793-8007-705848625097}" type="datetimeFigureOut">
              <a:rPr lang="en-US" smtClean="0"/>
              <a:t>09/07/2024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435275" y="561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908657" y="518523"/>
            <a:ext cx="1503716" cy="9167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 rot="16200000">
            <a:off x="5183284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/>
        </p:nvSpPr>
        <p:spPr>
          <a:xfrm>
            <a:off x="4735877" y="2945976"/>
            <a:ext cx="4288059" cy="15935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Ánh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2" y="5"/>
            <a:ext cx="4518025" cy="684688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Rectangle 12"/>
          <p:cNvSpPr/>
          <p:nvPr/>
        </p:nvSpPr>
        <p:spPr>
          <a:xfrm>
            <a:off x="685806" y="1585437"/>
            <a:ext cx="2699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b="1" dirty="0">
                <a:solidFill>
                  <a:srgbClr val="002060"/>
                </a:solidFill>
                <a:latin typeface="Times New Roman"/>
              </a:rPr>
              <a:t>Thực đơn ngày </a:t>
            </a:r>
            <a:r>
              <a:rPr lang="en-US" b="1" dirty="0" smtClean="0">
                <a:solidFill>
                  <a:srgbClr val="002060"/>
                </a:solidFill>
              </a:rPr>
              <a:t>09-7-2024</a:t>
            </a:r>
            <a:endParaRPr lang="vi-VN" b="1" dirty="0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19303" y="2160810"/>
            <a:ext cx="209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FF0000"/>
                </a:solidFill>
                <a:latin typeface="Times New Roman"/>
              </a:rPr>
              <a:t>Bữa đệm sáng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Times New Roman"/>
              </a:rPr>
              <a:t>- </a:t>
            </a:r>
            <a:r>
              <a:rPr lang="en-US" dirty="0" err="1" smtClean="0">
                <a:solidFill>
                  <a:prstClr val="black"/>
                </a:solidFill>
                <a:latin typeface="Times New Roman"/>
              </a:rPr>
              <a:t>Sữa</a:t>
            </a:r>
            <a:r>
              <a:rPr lang="en-US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/>
              </a:rPr>
              <a:t>Vinamil</a:t>
            </a:r>
            <a:endParaRPr lang="vi-VN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831" y="2971805"/>
            <a:ext cx="4488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 smtClean="0">
                <a:solidFill>
                  <a:srgbClr val="00B0F0"/>
                </a:solidFill>
                <a:latin typeface="Times New Roman"/>
              </a:rPr>
              <a:t>Bữa </a:t>
            </a:r>
            <a:r>
              <a:rPr lang="vi-VN" b="1" dirty="0" smtClean="0">
                <a:solidFill>
                  <a:srgbClr val="00B0F0"/>
                </a:solidFill>
                <a:latin typeface="Times New Roman"/>
              </a:rPr>
              <a:t>tr</a:t>
            </a:r>
            <a:r>
              <a:rPr lang="en-US" b="1" dirty="0" err="1" smtClean="0">
                <a:solidFill>
                  <a:srgbClr val="00B0F0"/>
                </a:solidFill>
                <a:latin typeface="Times New Roman"/>
              </a:rPr>
              <a:t>ưa</a:t>
            </a:r>
            <a:endParaRPr lang="en-US" b="1" dirty="0" smtClean="0">
              <a:solidFill>
                <a:srgbClr val="00B0F0"/>
              </a:solidFill>
              <a:latin typeface="Times New Roman"/>
            </a:endParaRPr>
          </a:p>
          <a:p>
            <a:pPr lvl="0"/>
            <a:r>
              <a:rPr lang="en-US" b="1" dirty="0">
                <a:solidFill>
                  <a:srgbClr val="00B0F0"/>
                </a:solidFill>
                <a:latin typeface="Times New Roman"/>
                <a:ea typeface="Times New Roman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     - </a:t>
            </a:r>
            <a:r>
              <a:rPr lang="en-US" dirty="0" err="1" smtClean="0">
                <a:latin typeface="Times New Roman"/>
                <a:ea typeface="Times New Roman"/>
              </a:rPr>
              <a:t>Thịt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bò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sốt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vang</a:t>
            </a:r>
            <a:endParaRPr lang="en-US" dirty="0" smtClean="0">
              <a:latin typeface="Times New Roman"/>
              <a:ea typeface="Times New Roman"/>
            </a:endParaRPr>
          </a:p>
          <a:p>
            <a:pPr lvl="0"/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</a:rPr>
              <a:t>     - </a:t>
            </a:r>
            <a:r>
              <a:rPr lang="en-US" dirty="0" err="1" smtClean="0">
                <a:latin typeface="Times New Roman"/>
                <a:ea typeface="Times New Roman"/>
              </a:rPr>
              <a:t>Canh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khoai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tây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cà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rốt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nấu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xương</a:t>
            </a:r>
            <a:endParaRPr lang="en-US" dirty="0" smtClean="0">
              <a:latin typeface="Times New Roman"/>
              <a:ea typeface="Times New Roman"/>
            </a:endParaRPr>
          </a:p>
          <a:p>
            <a:pPr lvl="0"/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</a:rPr>
              <a:t>     - </a:t>
            </a:r>
            <a:r>
              <a:rPr lang="en-US" dirty="0" err="1" smtClean="0">
                <a:latin typeface="Times New Roman"/>
                <a:ea typeface="Times New Roman"/>
              </a:rPr>
              <a:t>Dưa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hấu</a:t>
            </a:r>
            <a:endParaRPr lang="en-US" dirty="0">
              <a:latin typeface="Times New Roman"/>
              <a:ea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35176" y="4311044"/>
            <a:ext cx="2613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7030A0"/>
                </a:solidFill>
                <a:latin typeface="Times New Roman"/>
              </a:rPr>
              <a:t>Bữa phụ chiều</a:t>
            </a:r>
          </a:p>
          <a:p>
            <a:pPr marL="285750" lvl="0" indent="-285750">
              <a:buFontTx/>
              <a:buChar char="-"/>
            </a:pPr>
            <a:r>
              <a:rPr lang="en-US" dirty="0" err="1" smtClean="0">
                <a:latin typeface="Times New Roman"/>
                <a:ea typeface="Times New Roman"/>
              </a:rPr>
              <a:t>Súp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ga</a:t>
            </a:r>
            <a:r>
              <a:rPr lang="en-US" dirty="0" smtClean="0">
                <a:latin typeface="Times New Roman"/>
                <a:ea typeface="Times New Roman"/>
              </a:rPr>
              <a:t>̀ </a:t>
            </a:r>
            <a:r>
              <a:rPr lang="en-US" dirty="0" err="1" smtClean="0">
                <a:latin typeface="Times New Roman"/>
                <a:ea typeface="Times New Roman"/>
              </a:rPr>
              <a:t>ngô</a:t>
            </a:r>
            <a:r>
              <a:rPr lang="en-US" dirty="0" smtClean="0">
                <a:latin typeface="Times New Roman"/>
                <a:ea typeface="Times New Roman"/>
              </a:rPr>
              <a:t> non </a:t>
            </a:r>
            <a:endParaRPr lang="en-US" dirty="0" smtClean="0">
              <a:latin typeface="Times New Roman"/>
              <a:ea typeface="Times New Roman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624" y="3456971"/>
            <a:ext cx="1066800" cy="90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6" y="4648199"/>
            <a:ext cx="1508057" cy="96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5798672"/>
            <a:ext cx="151506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ounded Rectangle 50"/>
          <p:cNvSpPr/>
          <p:nvPr/>
        </p:nvSpPr>
        <p:spPr>
          <a:xfrm rot="16200000">
            <a:off x="5166068" y="1244508"/>
            <a:ext cx="965805" cy="14806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 rot="16200000">
            <a:off x="7422522" y="1291912"/>
            <a:ext cx="965806" cy="14697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7" y="518523"/>
            <a:ext cx="151282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ounded Rectangle 21"/>
          <p:cNvSpPr/>
          <p:nvPr/>
        </p:nvSpPr>
        <p:spPr>
          <a:xfrm rot="16200000">
            <a:off x="5183285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396" y="5798672"/>
            <a:ext cx="1508057" cy="94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 descr="C:\Users\Administrator.3FF2U7CSWQ18I9S\Desktop\File ảnh\THỰC ĐƠN\z5270752021701_d6f4e70f64dd6f305833395c7d4a064b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424" y="5837895"/>
            <a:ext cx="1280160" cy="83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961" y="594543"/>
            <a:ext cx="1423105" cy="764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62" y="594543"/>
            <a:ext cx="1383022" cy="84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417" y="1543871"/>
            <a:ext cx="1423105" cy="88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424" y="1585437"/>
            <a:ext cx="1337179" cy="89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141" y="4686299"/>
            <a:ext cx="1321530" cy="88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62" y="4648199"/>
            <a:ext cx="1307505" cy="87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837895"/>
            <a:ext cx="1360084" cy="83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3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3234</TotalTime>
  <Words>44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130</cp:revision>
  <dcterms:created xsi:type="dcterms:W3CDTF">2022-09-19T04:05:33Z</dcterms:created>
  <dcterms:modified xsi:type="dcterms:W3CDTF">2024-07-09T08:21:50Z</dcterms:modified>
</cp:coreProperties>
</file>