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13/08/2024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956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13 - 8 - 2024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Nước</a:t>
            </a:r>
            <a:r>
              <a:rPr lang="en-US" dirty="0" smtClean="0">
                <a:latin typeface="Times New Roman"/>
                <a:ea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</a:rPr>
              <a:t>rưa</a:t>
            </a:r>
            <a:endParaRPr lang="en-US" b="1" dirty="0" smtClean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Thịt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đậu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chua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tép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đồng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đay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vàng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Chè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đỗ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đen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lang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istrator.3FF2U7CSWQ18I9S\Desktop\z5725460903676_c0ff1e86233431feff2f9e0e28b4742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18523"/>
            <a:ext cx="1403706" cy="9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z5725460930330_4a61f719204a666d43a76fc3121b7b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543871"/>
            <a:ext cx="1365583" cy="85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.3FF2U7CSWQ18I9S\Desktop\z5725460912281_150e8ec1a455ca517bdfda67adab3f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3" y="529264"/>
            <a:ext cx="1430838" cy="9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.3FF2U7CSWQ18I9S\Desktop\z5725460929371_b0d6d79ae094ef3cd7debe04cb34fc7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49" y="1543871"/>
            <a:ext cx="1292352" cy="9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.3FF2U7CSWQ18I9S\Desktop\z5725460906796_6fe7ddfb86937bcc7ccf839b3b25f60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4703390"/>
            <a:ext cx="1403706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istrator.3FF2U7CSWQ18I9S\Desktop\z5726930168823_155299fd769aec36da7a0045fc28c4c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4634209"/>
            <a:ext cx="1381039" cy="9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Administrator.3FF2U7CSWQ18I9S\Desktop\z5726930181294_846e5810764ac605771e5c967bfc70e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98672"/>
            <a:ext cx="1452040" cy="9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istrator.3FF2U7CSWQ18I9S\Desktop\z5726930177202_0d39e6b01fd439248f46b561ff1b7d5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50" y="5798672"/>
            <a:ext cx="1247362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51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119</cp:revision>
  <dcterms:created xsi:type="dcterms:W3CDTF">2022-09-19T04:05:33Z</dcterms:created>
  <dcterms:modified xsi:type="dcterms:W3CDTF">2024-08-13T08:54:02Z</dcterms:modified>
</cp:coreProperties>
</file>