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908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</a:t>
            </a:r>
            <a:r>
              <a:rPr lang="vi-VN" b="1" dirty="0" smtClean="0">
                <a:solidFill>
                  <a:srgbClr val="00B050"/>
                </a:solidFill>
                <a:latin typeface="Times New Roman"/>
              </a:rPr>
              <a:t>ngày</a:t>
            </a:r>
            <a:r>
              <a:rPr lang="en-US" b="1" smtClean="0">
                <a:solidFill>
                  <a:srgbClr val="00B050"/>
                </a:solidFill>
                <a:latin typeface="Times New Roman"/>
              </a:rPr>
              <a:t> 27</a:t>
            </a:r>
            <a:r>
              <a:rPr lang="en-US" b="1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- 8 - 2024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latin typeface="Times New Roman"/>
              </a:rPr>
              <a:t>Thanh</a:t>
            </a:r>
            <a:r>
              <a:rPr lang="en-US" dirty="0" smtClean="0">
                <a:latin typeface="Times New Roman"/>
              </a:rPr>
              <a:t> long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</a:t>
            </a:r>
            <a:r>
              <a:rPr lang="en-US" b="1" dirty="0" err="1" smtClean="0">
                <a:solidFill>
                  <a:srgbClr val="00B0F0"/>
                </a:solidFill>
                <a:latin typeface="Times New Roman"/>
              </a:rPr>
              <a:t>rưa</a:t>
            </a:r>
            <a:endParaRPr lang="en-US" b="1" dirty="0" smtClean="0">
              <a:solidFill>
                <a:srgbClr val="00B0F0"/>
              </a:solidFill>
              <a:latin typeface="Times New Roman"/>
            </a:endParaRP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- </a:t>
            </a:r>
            <a:r>
              <a:rPr lang="en-US" dirty="0" err="1">
                <a:latin typeface="Times New Roman"/>
                <a:ea typeface="Times New Roman"/>
              </a:rPr>
              <a:t>Trứng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thịt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rim </a:t>
            </a:r>
            <a:r>
              <a:rPr lang="en-US" dirty="0" err="1" smtClean="0">
                <a:latin typeface="Times New Roman"/>
                <a:ea typeface="Times New Roman"/>
              </a:rPr>
              <a:t>cà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tép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rau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đay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Dưa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vàng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</a:t>
            </a:r>
            <a:r>
              <a:rPr lang="vi-VN" b="1" dirty="0" smtClean="0">
                <a:solidFill>
                  <a:srgbClr val="7030A0"/>
                </a:solidFill>
                <a:latin typeface="Times New Roman"/>
              </a:rPr>
              <a:t>chiều</a:t>
            </a:r>
            <a:endParaRPr lang="en-US" b="1" dirty="0" smtClean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 smtClean="0">
                <a:solidFill>
                  <a:srgbClr val="7030A0"/>
                </a:solidFill>
                <a:latin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Cháo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bò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rau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củ</a:t>
            </a:r>
            <a:endParaRPr lang="vi-VN" dirty="0">
              <a:latin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Administrator.3FF2U7CSWQ18I9S\Desktop\z5725460912281_150e8ec1a455ca517bdfda67adab3f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3" y="529264"/>
            <a:ext cx="1430838" cy="90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istrator.3FF2U7CSWQ18I9S\Desktop\z5770825608631_c82fa70304c95d760b3c56a6a67d751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12" y="540005"/>
            <a:ext cx="1443872" cy="91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istrator.3FF2U7CSWQ18I9S\Desktop\z5770825669321_c2c2aaa928b154c495fbe9635286767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19" y="1501918"/>
            <a:ext cx="1387101" cy="92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.3FF2U7CSWQ18I9S\Desktop\z5770825689578_d0b1748563f7b3d11fa10a527ceae08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85" y="1543871"/>
            <a:ext cx="1328618" cy="9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.3FF2U7CSWQ18I9S\Desktop\z5770825674953_996c524eb471d003409c9b4f5f9df3a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92" y="4634209"/>
            <a:ext cx="1375240" cy="97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.3FF2U7CSWQ18I9S\Desktop\z5771291546833_99477f3250ceda6eac761763b12b523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4701047"/>
            <a:ext cx="1368833" cy="91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.3FF2U7CSWQ18I9S\Desktop\z5771291554586_0d50947675804b27288081b257f73a9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92" y="5798672"/>
            <a:ext cx="1389191" cy="9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.3FF2U7CSWQ18I9S\Desktop\z5771291544954_7f64cd89b3462776465bbadc395e21f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2" y="5798672"/>
            <a:ext cx="1361074" cy="9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48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124</cp:revision>
  <dcterms:created xsi:type="dcterms:W3CDTF">2022-09-19T04:05:33Z</dcterms:created>
  <dcterms:modified xsi:type="dcterms:W3CDTF">2024-08-27T09:35:26Z</dcterms:modified>
</cp:coreProperties>
</file>