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06-8-2024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vinamilk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   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vang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ngao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mồng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tơi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Thanh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long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</a:rPr>
              <a:t>- </a:t>
            </a:r>
            <a:r>
              <a:rPr lang="vi-VN" dirty="0">
                <a:latin typeface="Times New Roman"/>
                <a:ea typeface="Times New Roman"/>
              </a:rPr>
              <a:t>Cháo hải sản tôm ngao</a:t>
            </a:r>
            <a:endParaRPr lang="vi-VN" dirty="0"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5770097"/>
            <a:ext cx="144780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Administrator.3FF2U7CSWQ18I9S\Desktop\File ảnh\z5238412983528_3501139fe68385bbaaef1323dd546c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3" y="4688702"/>
            <a:ext cx="1280160" cy="8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60" y="5798672"/>
            <a:ext cx="1268297" cy="95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65" y="5803466"/>
            <a:ext cx="1277318" cy="87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istrator.3FF2U7CSWQ18I9S\Desktop\z5702976027195_ea586c5058521d6383a0d92ecf2cce5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82176"/>
            <a:ext cx="1391678" cy="8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3FF2U7CSWQ18I9S\Desktop\z5702976027277_c86e8b158e7eb0c9f77a804da2cc37d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24" y="582175"/>
            <a:ext cx="1402079" cy="8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z5702976028876_411c71ec80857aa443b61d4b4707e4a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14" y="1558702"/>
            <a:ext cx="1268298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.3FF2U7CSWQ18I9S\Desktop\z5702976028877_1475bb167ef804d4b74f4b3cdfc7638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21" y="1516748"/>
            <a:ext cx="1268298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.3FF2U7CSWQ18I9S\Desktop\z5702976029348_fce593bf673ec8f4095d371366de23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8" y="4688701"/>
            <a:ext cx="1423105" cy="8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45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115</cp:revision>
  <dcterms:created xsi:type="dcterms:W3CDTF">2022-09-19T04:05:33Z</dcterms:created>
  <dcterms:modified xsi:type="dcterms:W3CDTF">2024-08-06T08:00:25Z</dcterms:modified>
</cp:coreProperties>
</file>