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2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A4AD-1033-47B4-8BC7-FAE803F07D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EA32-1BAB-4584-ACEA-8F34FB28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8391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Mục đích yêu cầu: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1.1: Kiến thức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biết được đặc điểm,cấu trúc, hình dáng chiếc ống nghe(S)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biết được quy trình thiết kế , tạo ra chiếc ống nghe( 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biết kích thước to , nhỏ, dài ngắn(M)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nêu được một số dụng cụ, nguyên học liệu để khám phá ,tạo ra chiếc ống nghe như:ống  mút, giấy màu, dây ruy băng, nắp chai....(T)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-Trẻ nhận ra vẻ đẹp, biết bố cục, phối hợp màu sắc, trang trí cho sản phẩm của mình(A)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    1.2: Kỹ 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năng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10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giấy,lõi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kem,giấy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3. Tiến hành: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* HĐ1: Gây hứng thú (E1)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cùng trẻ hát “ Em làm bác sỹ”.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ĐT: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con vừa hát bài hát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Trong bài hát bạn nhỏ làm nghề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Đồ dùng của bác sỹ gồm những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Hôm nay có 1 món quà cho chúng mình cùng xem đó là gì nhé.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* HĐ 2: Khám phá về Chiếc ống nghe(E3)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cho trẻ quan sát chiếc ống nghe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Đây là cái gì?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trò chuyện với trẻ về chiếc ống nghe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Ai có nhận xét gì về chiếc ống nghe?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+Ống nghe gồm những bộ phận nào?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9144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Tai nghe hình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 Tai của ống nghe có những gì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 Con sờ tai của ống nghe cứng hay mềm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Dây tay nghe có hình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+Con sờ dây tai nghe như thế nào, cứng hay mềm?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 Phần đầu ống nghe có dạng hình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 Đầu ống nghe gồm những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+ Nhờ đâu mà bác sỹ nghe được  nhịp tim và nhịp thở của bệnh nhân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Làm cách nào để tạo ra chiếc ống nghe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42022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2991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94138"/>
            <a:ext cx="7924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(E5)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74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685800"/>
            <a:ext cx="8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*HĐ4: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     *TC: Ô của bí mật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giới thiệu cách chơi: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Cho trẻ chơi 2-3 lần.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*HĐ5:Đánh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+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881</Words>
  <Application>Microsoft Office PowerPoint</Application>
  <PresentationFormat>On-screen Show (4:3)</PresentationFormat>
  <Paragraphs>76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2024-01-12T02:58:42Z</dcterms:created>
  <dcterms:modified xsi:type="dcterms:W3CDTF">2024-01-12T03:28:38Z</dcterms:modified>
</cp:coreProperties>
</file>