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04" r:id="rId3"/>
    <p:sldId id="305" r:id="rId4"/>
    <p:sldId id="306" r:id="rId5"/>
    <p:sldId id="307" r:id="rId6"/>
    <p:sldId id="301" r:id="rId7"/>
    <p:sldId id="282" r:id="rId8"/>
    <p:sldId id="302" r:id="rId9"/>
    <p:sldId id="303" r:id="rId10"/>
    <p:sldId id="30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-96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C97BD-3349-06A9-EC1B-578177C24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58C17CA-083D-CE46-9CE9-8E8930EBD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6F9883-DDAA-9783-C334-99BA6F685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69C2-EB27-4228-92EF-1802FF6C862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01C9D9-7656-D58C-C189-7CFF7B31D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0833B4-DE3A-655C-537F-C46C44FF1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5B1-2FCC-49B2-B404-A139546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6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D80B59-82C1-7489-8235-B87FA2E6E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33EF372-B489-F2EC-FCA8-7F3A6D897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12392E-53EE-ECE0-DA7E-E3336DEEE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69C2-EB27-4228-92EF-1802FF6C862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A560EE-EEF9-ECBF-CC08-6BB630C0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523EAF-DA67-CC76-FEE4-565C5FBC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5B1-2FCC-49B2-B404-A139546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4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275A2-BD45-B4BB-F56D-6951CEC1A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F839C6-0BE9-8FE7-4E80-6E44F29C6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EB844A-DC51-AF75-A1EB-D3C42D12A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69C2-EB27-4228-92EF-1802FF6C862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35383F-1646-76B0-D44D-60459AA45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2CA57E-A07A-C74E-07AC-B2C47497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5B1-2FCC-49B2-B404-A139546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9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019961-1427-1621-70ED-83BE7625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72D110-F80E-75F7-6032-FA793BF39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6D90D4-C827-99FD-1D9D-66270DD6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69C2-EB27-4228-92EF-1802FF6C862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BFE450-D905-2A6C-664B-C852FEDA7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752F55-F0F1-5FF5-DA80-1BF70BDCE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5B1-2FCC-49B2-B404-A139546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8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663C2D-18CC-47D5-9BBB-756BDA5A3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322C67-98EE-8FF3-BCE3-7B2EF5807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587F67-63FD-596C-A9E7-01E693C6D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69C2-EB27-4228-92EF-1802FF6C862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443A56-320D-AD23-C07D-E910E8EC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335E1D-BA45-E38A-7A4B-3293FFE4F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5B1-2FCC-49B2-B404-A139546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9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21099-9E2E-1A2A-D95E-0A357E29D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CEF75E-2695-7179-2BC9-544F73748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5CF944-E511-E146-8D19-0A20FB5D2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88889C-5AD5-A9CA-4640-E2E01A2E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69C2-EB27-4228-92EF-1802FF6C862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1FAAA9-B65F-B438-36EF-5973DBE4D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5B8A17-4C54-9737-1E2E-55CBEA21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5B1-2FCC-49B2-B404-A139546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9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9AFE3-8465-3B80-5784-5389105C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1AC05B-F0EA-2EDB-BAD1-E00872765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52051D-CE78-A1D4-174C-F4C0C3452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95EED28-7BCA-9723-F86C-AC47D1B39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C84686-44A2-EA17-E5F7-DD6B1FEB1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DC7BF6-927E-6FEC-CEF5-0845073E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69C2-EB27-4228-92EF-1802FF6C862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B2C3FDF-D1F9-8C92-0D5A-41EBAA1B9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E13ADA6-CE11-34B4-0356-6AC7D6938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5B1-2FCC-49B2-B404-A139546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7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35D245-0E6E-103B-73E8-F9FB38BA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29D202-0D50-AECE-B30F-FE9F791D1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69C2-EB27-4228-92EF-1802FF6C862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0C11E10-F1F3-1855-1E91-2EC9F0AF6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9AA39B-D369-3F58-3023-460F9F235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5B1-2FCC-49B2-B404-A139546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15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0F6C7B8-9E11-9EC5-3A48-1C6E308DB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69C2-EB27-4228-92EF-1802FF6C862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3558F54-F9B5-CD65-D9F6-76E97C29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A6AEAB-72DA-A043-A40B-34613ED04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5B1-2FCC-49B2-B404-A139546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44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C6C058-26BC-FDBC-628B-E0EFC60B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5DD582-AC9F-CE92-1979-2C282A79B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A034325-8AE1-DFE6-5304-7F8C537F0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1EBB46-18EB-90C2-BA17-9A9D3CDD7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69C2-EB27-4228-92EF-1802FF6C862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CFA98B-3F66-BB41-9EEB-05B53B8FB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BBDCE6-BF63-3943-EA76-FA7C394C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5B1-2FCC-49B2-B404-A139546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0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24D429-792C-B262-A77C-E140882A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D88820-D697-C827-D492-68B4BE179F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3B1863-3C6F-548D-4C96-C07655745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5789F3-67DE-709F-5FCB-7B3F4EC1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69C2-EB27-4228-92EF-1802FF6C862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86F37E-2932-8DB9-7752-76C289576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8D61A9-CE0F-A2C7-5989-FEC011DC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5B1-2FCC-49B2-B404-A139546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4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0EC907B-EF3B-BB52-0BF5-392973F9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453BD2-1840-0992-F4F3-F014ADA98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0766B4-EDE4-C100-091F-3287FAE3A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569C2-EB27-4228-92EF-1802FF6C862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86B343-E739-4B46-E0D5-678D59A28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F099DF-F0A4-DD17-59B5-B1B2E9197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F35B1-2FCC-49B2-B404-A139546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0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45.jpeg"/><Relationship Id="rId5" Type="http://schemas.openxmlformats.org/officeDocument/2006/relationships/image" Target="../media/image37.jpg"/><Relationship Id="rId10" Type="http://schemas.openxmlformats.org/officeDocument/2006/relationships/image" Target="../media/image44.jpeg"/><Relationship Id="rId4" Type="http://schemas.openxmlformats.org/officeDocument/2006/relationships/audio" Target="../media/audio4.wav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slide" Target="slide5.xml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slide" Target="slide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11" Type="http://schemas.openxmlformats.org/officeDocument/2006/relationships/slide" Target="slide9.xml"/><Relationship Id="rId5" Type="http://schemas.openxmlformats.org/officeDocument/2006/relationships/image" Target="../media/image36.jpeg"/><Relationship Id="rId10" Type="http://schemas.openxmlformats.org/officeDocument/2006/relationships/image" Target="../media/image20.jpeg"/><Relationship Id="rId4" Type="http://schemas.openxmlformats.org/officeDocument/2006/relationships/audio" Target="../media/audio4.wav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3.wav"/><Relationship Id="rId7" Type="http://schemas.openxmlformats.org/officeDocument/2006/relationships/image" Target="../media/image39.jpeg"/><Relationship Id="rId12" Type="http://schemas.openxmlformats.org/officeDocument/2006/relationships/slide" Target="slide10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21.jpeg"/><Relationship Id="rId5" Type="http://schemas.openxmlformats.org/officeDocument/2006/relationships/image" Target="../media/image37.jpg"/><Relationship Id="rId10" Type="http://schemas.openxmlformats.org/officeDocument/2006/relationships/image" Target="../media/image42.jpeg"/><Relationship Id="rId4" Type="http://schemas.openxmlformats.org/officeDocument/2006/relationships/audio" Target="../media/audio4.wav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5943600" y="6477001"/>
            <a:ext cx="457200" cy="48736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64A1174-C54F-32E4-38D0-AA5C1D4BB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9172C297-0DCA-318B-A9D3-AE8568FA5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1A66467-9EAA-05A6-5F26-5A1C1BDF034A}"/>
              </a:ext>
            </a:extLst>
          </p:cNvPr>
          <p:cNvSpPr/>
          <p:nvPr/>
        </p:nvSpPr>
        <p:spPr>
          <a:xfrm>
            <a:off x="4571388" y="2219326"/>
            <a:ext cx="3603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HĐ1: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Đố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vui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F6C827F-6689-49A8-9379-6F1CFEE4BF44}"/>
              </a:ext>
            </a:extLst>
          </p:cNvPr>
          <p:cNvSpPr/>
          <p:nvPr/>
        </p:nvSpPr>
        <p:spPr>
          <a:xfrm>
            <a:off x="3648828" y="3104960"/>
            <a:ext cx="54489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</a:rPr>
              <a:t>Nghề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</a:rPr>
              <a:t>gì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</a:rPr>
              <a:t>làm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</a:rPr>
              <a:t>bạn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</a:rPr>
              <a:t>vữa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</a:rPr>
              <a:t>,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</a:rPr>
              <a:t>vôi</a:t>
            </a:r>
            <a:endParaRPr lang="en-US" sz="40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C6007B-9B33-3F2F-44C7-09AF3E98D281}"/>
              </a:ext>
            </a:extLst>
          </p:cNvPr>
          <p:cNvSpPr/>
          <p:nvPr/>
        </p:nvSpPr>
        <p:spPr>
          <a:xfrm>
            <a:off x="2849412" y="3793759"/>
            <a:ext cx="73489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</a:rPr>
              <a:t>Xây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</a:rPr>
              <a:t>nhà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</a:rPr>
              <a:t>cao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</a:rPr>
              <a:t>đẹp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</a:rPr>
              <a:t>bạn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</a:rPr>
              <a:t>,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</a:rPr>
              <a:t>tôi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</a:rPr>
              <a:t>đều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</a:rPr>
              <a:t>cần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E179C7-0B7C-E573-CA5F-DF653868594E}"/>
              </a:ext>
            </a:extLst>
          </p:cNvPr>
          <p:cNvSpPr/>
          <p:nvPr/>
        </p:nvSpPr>
        <p:spPr>
          <a:xfrm>
            <a:off x="6523911" y="4446581"/>
            <a:ext cx="3825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>
                <a:ln/>
                <a:solidFill>
                  <a:srgbClr val="0070C0"/>
                </a:solidFill>
              </a:rPr>
              <a:t>Đố</a:t>
            </a:r>
            <a:r>
              <a:rPr lang="en-US" sz="4000" b="1" dirty="0">
                <a:ln/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0070C0"/>
                </a:solidFill>
              </a:rPr>
              <a:t>bé</a:t>
            </a:r>
            <a:r>
              <a:rPr lang="en-US" sz="4000" b="1" dirty="0">
                <a:ln/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0070C0"/>
                </a:solidFill>
              </a:rPr>
              <a:t>là</a:t>
            </a:r>
            <a:r>
              <a:rPr lang="en-US" sz="4000" b="1" dirty="0">
                <a:ln/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0070C0"/>
                </a:solidFill>
              </a:rPr>
              <a:t>nghề</a:t>
            </a:r>
            <a:r>
              <a:rPr lang="en-US" sz="4000" b="1" dirty="0">
                <a:ln/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0070C0"/>
                </a:solidFill>
              </a:rPr>
              <a:t>gì</a:t>
            </a:r>
            <a:r>
              <a:rPr lang="en-US" sz="4000" b="1" dirty="0">
                <a:ln/>
                <a:solidFill>
                  <a:srgbClr val="0070C0"/>
                </a:solidFill>
              </a:rPr>
              <a:t>?</a:t>
            </a:r>
            <a:endParaRPr lang="en-US" sz="40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1" name="Arrow: Right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EC4311BA-9866-1B1D-8FB4-B0959E2F7034}"/>
              </a:ext>
            </a:extLst>
          </p:cNvPr>
          <p:cNvSpPr/>
          <p:nvPr/>
        </p:nvSpPr>
        <p:spPr>
          <a:xfrm>
            <a:off x="11435413" y="0"/>
            <a:ext cx="460841" cy="4196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6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oại 04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645464" y="333301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0626567" y="21309"/>
            <a:ext cx="1400585" cy="1304301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3</a:t>
            </a:r>
          </a:p>
        </p:txBody>
      </p:sp>
      <p:sp>
        <p:nvSpPr>
          <p:cNvPr id="44" name="Oval 43"/>
          <p:cNvSpPr/>
          <p:nvPr/>
        </p:nvSpPr>
        <p:spPr>
          <a:xfrm>
            <a:off x="10626567" y="-25560"/>
            <a:ext cx="1400585" cy="1329531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2</a:t>
            </a:r>
          </a:p>
        </p:txBody>
      </p:sp>
      <p:sp>
        <p:nvSpPr>
          <p:cNvPr id="45" name="Oval 44"/>
          <p:cNvSpPr/>
          <p:nvPr/>
        </p:nvSpPr>
        <p:spPr>
          <a:xfrm>
            <a:off x="10786666" y="-25559"/>
            <a:ext cx="1300997" cy="1329531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1</a:t>
            </a:r>
          </a:p>
        </p:txBody>
      </p:sp>
      <p:sp>
        <p:nvSpPr>
          <p:cNvPr id="46" name="Oval 45"/>
          <p:cNvSpPr/>
          <p:nvPr/>
        </p:nvSpPr>
        <p:spPr>
          <a:xfrm>
            <a:off x="10627637" y="0"/>
            <a:ext cx="1463959" cy="1329531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0</a:t>
            </a:r>
          </a:p>
        </p:txBody>
      </p:sp>
      <p:pic>
        <p:nvPicPr>
          <p:cNvPr id="3" name="Picture 2" descr="A cartoon of a child building a house&#10;&#10;Description automatically generated">
            <a:extLst>
              <a:ext uri="{FF2B5EF4-FFF2-40B4-BE49-F238E27FC236}">
                <a16:creationId xmlns:a16="http://schemas.microsoft.com/office/drawing/2014/main" xmlns="" id="{1BE87E4E-1D11-F91B-0A38-01749E371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11" y="4590751"/>
            <a:ext cx="3020736" cy="1884939"/>
          </a:xfrm>
          <a:prstGeom prst="rect">
            <a:avLst/>
          </a:prstGeom>
        </p:spPr>
      </p:pic>
      <p:pic>
        <p:nvPicPr>
          <p:cNvPr id="5" name="Picture 4" descr="A building with red flags&#10;&#10;Description automatically generated">
            <a:extLst>
              <a:ext uri="{FF2B5EF4-FFF2-40B4-BE49-F238E27FC236}">
                <a16:creationId xmlns:a16="http://schemas.microsoft.com/office/drawing/2014/main" xmlns="" id="{42FEEF22-A565-AC9A-01C0-E41ACDA2BA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72" y="1281187"/>
            <a:ext cx="2952750" cy="1552575"/>
          </a:xfrm>
          <a:prstGeom prst="rect">
            <a:avLst/>
          </a:prstGeom>
        </p:spPr>
      </p:pic>
      <p:pic>
        <p:nvPicPr>
          <p:cNvPr id="9" name="Picture 8" descr="A bridge under construction&#10;&#10;Description automatically generated">
            <a:extLst>
              <a:ext uri="{FF2B5EF4-FFF2-40B4-BE49-F238E27FC236}">
                <a16:creationId xmlns:a16="http://schemas.microsoft.com/office/drawing/2014/main" xmlns="" id="{066DA6A5-3F08-FDF3-0828-19741B022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2" y="3262239"/>
            <a:ext cx="2990850" cy="1524000"/>
          </a:xfrm>
          <a:prstGeom prst="rect">
            <a:avLst/>
          </a:prstGeom>
        </p:spPr>
      </p:pic>
      <p:pic>
        <p:nvPicPr>
          <p:cNvPr id="12" name="Picture 11" descr="A long straight road with mountains in the background&#10;&#10;Description automatically generated">
            <a:extLst>
              <a:ext uri="{FF2B5EF4-FFF2-40B4-BE49-F238E27FC236}">
                <a16:creationId xmlns:a16="http://schemas.microsoft.com/office/drawing/2014/main" xmlns="" id="{32CBB070-CF18-E708-FE0D-93276DB7D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30" y="3300650"/>
            <a:ext cx="2857500" cy="1600200"/>
          </a:xfrm>
          <a:prstGeom prst="rect">
            <a:avLst/>
          </a:prstGeom>
        </p:spPr>
      </p:pic>
      <p:pic>
        <p:nvPicPr>
          <p:cNvPr id="14" name="Picture 13" descr="A basket of rice and ears of rice&#10;&#10;Description automatically generated">
            <a:extLst>
              <a:ext uri="{FF2B5EF4-FFF2-40B4-BE49-F238E27FC236}">
                <a16:creationId xmlns:a16="http://schemas.microsoft.com/office/drawing/2014/main" xmlns="" id="{7CC8D513-570A-9B0B-5E98-E70263490E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61" y="5129449"/>
            <a:ext cx="2857500" cy="1600200"/>
          </a:xfrm>
          <a:prstGeom prst="rect">
            <a:avLst/>
          </a:prstGeom>
        </p:spPr>
      </p:pic>
      <p:pic>
        <p:nvPicPr>
          <p:cNvPr id="16" name="Picture 15" descr="A group of clothes on swingers&#10;&#10;Description automatically generated">
            <a:extLst>
              <a:ext uri="{FF2B5EF4-FFF2-40B4-BE49-F238E27FC236}">
                <a16:creationId xmlns:a16="http://schemas.microsoft.com/office/drawing/2014/main" xmlns="" id="{C82C5B9E-0ADC-7CBF-16C2-431E8AA0A1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92" y="1962224"/>
            <a:ext cx="2619375" cy="1743075"/>
          </a:xfrm>
          <a:prstGeom prst="rect">
            <a:avLst/>
          </a:prstGeom>
        </p:spPr>
      </p:pic>
      <p:pic>
        <p:nvPicPr>
          <p:cNvPr id="20" name="Picture 19" descr="A white house with a few trees&#10;&#10;Description automatically generated">
            <a:extLst>
              <a:ext uri="{FF2B5EF4-FFF2-40B4-BE49-F238E27FC236}">
                <a16:creationId xmlns:a16="http://schemas.microsoft.com/office/drawing/2014/main" xmlns="" id="{C524AD62-4159-4308-6FF1-964913E03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659" y="1182413"/>
            <a:ext cx="2543175" cy="1800225"/>
          </a:xfrm>
          <a:prstGeom prst="rect">
            <a:avLst/>
          </a:prstGeom>
        </p:spPr>
      </p:pic>
      <p:pic>
        <p:nvPicPr>
          <p:cNvPr id="23" name="Picture 22" descr="A building with a lot of cars parked in front of it&#10;&#10;Description automatically generated">
            <a:extLst>
              <a:ext uri="{FF2B5EF4-FFF2-40B4-BE49-F238E27FC236}">
                <a16:creationId xmlns:a16="http://schemas.microsoft.com/office/drawing/2014/main" xmlns="" id="{1778055B-997D-0348-7340-1848707B6E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2" y="4981858"/>
            <a:ext cx="2790825" cy="1638300"/>
          </a:xfrm>
          <a:prstGeom prst="rect">
            <a:avLst/>
          </a:prstGeom>
        </p:spPr>
      </p:pic>
      <p:pic>
        <p:nvPicPr>
          <p:cNvPr id="24" name="Picture 23" descr="A building with red flags&#10;&#10;Description automatically generated">
            <a:extLst>
              <a:ext uri="{FF2B5EF4-FFF2-40B4-BE49-F238E27FC236}">
                <a16:creationId xmlns:a16="http://schemas.microsoft.com/office/drawing/2014/main" xmlns="" id="{120D2BAC-1DED-4D52-40EB-9EDF484546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46" y="1262339"/>
            <a:ext cx="2952750" cy="1552575"/>
          </a:xfrm>
          <a:prstGeom prst="rect">
            <a:avLst/>
          </a:prstGeom>
        </p:spPr>
      </p:pic>
      <p:pic>
        <p:nvPicPr>
          <p:cNvPr id="25" name="Picture 24" descr="A long straight road with mountains in the background&#10;&#10;Description automatically generated">
            <a:extLst>
              <a:ext uri="{FF2B5EF4-FFF2-40B4-BE49-F238E27FC236}">
                <a16:creationId xmlns:a16="http://schemas.microsoft.com/office/drawing/2014/main" xmlns="" id="{BDB18FBF-130A-00C5-9636-E8CBF9F700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04" y="3281802"/>
            <a:ext cx="2857500" cy="1600200"/>
          </a:xfrm>
          <a:prstGeom prst="rect">
            <a:avLst/>
          </a:prstGeom>
        </p:spPr>
      </p:pic>
      <p:pic>
        <p:nvPicPr>
          <p:cNvPr id="26" name="Picture 25" descr="A white house with a few trees&#10;&#10;Description automatically generated">
            <a:extLst>
              <a:ext uri="{FF2B5EF4-FFF2-40B4-BE49-F238E27FC236}">
                <a16:creationId xmlns:a16="http://schemas.microsoft.com/office/drawing/2014/main" xmlns="" id="{B9578197-5605-BE39-E164-FF3776E8A5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33" y="1163565"/>
            <a:ext cx="2543175" cy="1800225"/>
          </a:xfrm>
          <a:prstGeom prst="rect">
            <a:avLst/>
          </a:prstGeom>
        </p:spPr>
      </p:pic>
      <p:sp>
        <p:nvSpPr>
          <p:cNvPr id="27" name="Arrow: Right 2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45158AF-2811-F265-8133-7151D31AFDF9}"/>
              </a:ext>
            </a:extLst>
          </p:cNvPr>
          <p:cNvSpPr/>
          <p:nvPr/>
        </p:nvSpPr>
        <p:spPr>
          <a:xfrm>
            <a:off x="11396551" y="6309992"/>
            <a:ext cx="460841" cy="4196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10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oại 04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cement mixer pouring cement into a wheelbarrow&#10;&#10;Description automatically generated">
            <a:extLst>
              <a:ext uri="{FF2B5EF4-FFF2-40B4-BE49-F238E27FC236}">
                <a16:creationId xmlns:a16="http://schemas.microsoft.com/office/drawing/2014/main" xmlns="" id="{75C8B8E0-FAD6-20B3-1F1F-2ADCBCDD8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7" y="-1"/>
            <a:ext cx="12090404" cy="6857999"/>
          </a:xfrm>
          <a:prstGeom prst="rect">
            <a:avLst/>
          </a:prstGeom>
        </p:spPr>
      </p:pic>
      <p:pic>
        <p:nvPicPr>
          <p:cNvPr id="9" name="Picture 8" descr="A person in yellow vests and yellow vests building a brick wall&#10;&#10;Description automatically generated">
            <a:extLst>
              <a:ext uri="{FF2B5EF4-FFF2-40B4-BE49-F238E27FC236}">
                <a16:creationId xmlns:a16="http://schemas.microsoft.com/office/drawing/2014/main" xmlns="" id="{71E95B4E-4150-CA77-5131-AD914D3D1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Picture 14" descr="A group of men painting a wall&#10;&#10;Description automatically generated">
            <a:extLst>
              <a:ext uri="{FF2B5EF4-FFF2-40B4-BE49-F238E27FC236}">
                <a16:creationId xmlns:a16="http://schemas.microsoft.com/office/drawing/2014/main" xmlns="" id="{6BEF078F-A7E1-9BE5-EFDE-80C932BBA4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6" t="10582" r="13994" b="12610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17" name="Picture 16" descr="A person painting a wall&#10;&#10;Description automatically generated">
            <a:extLst>
              <a:ext uri="{FF2B5EF4-FFF2-40B4-BE49-F238E27FC236}">
                <a16:creationId xmlns:a16="http://schemas.microsoft.com/office/drawing/2014/main" xmlns="" id="{514266DA-DCB6-0AE7-D518-B597F59017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2" r="20555"/>
          <a:stretch/>
        </p:blipFill>
        <p:spPr>
          <a:xfrm>
            <a:off x="13836723" y="5364998"/>
            <a:ext cx="1607127" cy="1147030"/>
          </a:xfrm>
          <a:prstGeom prst="rect">
            <a:avLst/>
          </a:prstGeom>
        </p:spPr>
      </p:pic>
      <p:pic>
        <p:nvPicPr>
          <p:cNvPr id="22" name="Picture 21" descr="A group of men working on a construction site&#10;&#10;Description automatically generated">
            <a:extLst>
              <a:ext uri="{FF2B5EF4-FFF2-40B4-BE49-F238E27FC236}">
                <a16:creationId xmlns:a16="http://schemas.microsoft.com/office/drawing/2014/main" xmlns="" id="{53E5348B-4521-1C66-9061-5DB7A98B1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" y="2"/>
            <a:ext cx="12191998" cy="6857998"/>
          </a:xfrm>
          <a:prstGeom prst="rect">
            <a:avLst/>
          </a:prstGeom>
        </p:spPr>
      </p:pic>
      <p:pic>
        <p:nvPicPr>
          <p:cNvPr id="23" name="Picture 22" descr="A person using a machine to measure the floor&#10;&#10;Description automatically generated">
            <a:extLst>
              <a:ext uri="{FF2B5EF4-FFF2-40B4-BE49-F238E27FC236}">
                <a16:creationId xmlns:a16="http://schemas.microsoft.com/office/drawing/2014/main" xmlns="" id="{BB576E3F-3B49-D273-A0F8-4EF3DBDD7C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9"/>
          <a:stretch/>
        </p:blipFill>
        <p:spPr>
          <a:xfrm>
            <a:off x="41561" y="0"/>
            <a:ext cx="12210475" cy="6858008"/>
          </a:xfrm>
          <a:prstGeom prst="rect">
            <a:avLst/>
          </a:prstGeom>
        </p:spPr>
      </p:pic>
      <p:pic>
        <p:nvPicPr>
          <p:cNvPr id="24" name="Picture 23" descr="A person painting a wall&#10;&#10;Description automatically generated">
            <a:extLst>
              <a:ext uri="{FF2B5EF4-FFF2-40B4-BE49-F238E27FC236}">
                <a16:creationId xmlns:a16="http://schemas.microsoft.com/office/drawing/2014/main" xmlns="" id="{112B6486-506F-1B5A-E1EA-7F0EA78DE6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r="23917"/>
          <a:stretch/>
        </p:blipFill>
        <p:spPr>
          <a:xfrm>
            <a:off x="-2" y="-93305"/>
            <a:ext cx="12191998" cy="6770265"/>
          </a:xfrm>
          <a:prstGeom prst="rect">
            <a:avLst/>
          </a:prstGeom>
        </p:spPr>
      </p:pic>
      <p:sp>
        <p:nvSpPr>
          <p:cNvPr id="26" name="Arrow: Right 25">
            <a:hlinkClick r:id="rId9" action="ppaction://hlinksldjump"/>
            <a:extLst>
              <a:ext uri="{FF2B5EF4-FFF2-40B4-BE49-F238E27FC236}">
                <a16:creationId xmlns:a16="http://schemas.microsoft.com/office/drawing/2014/main" xmlns="" id="{C421234E-E9D5-03CC-B65A-445D26D10AB4}"/>
              </a:ext>
            </a:extLst>
          </p:cNvPr>
          <p:cNvSpPr/>
          <p:nvPr/>
        </p:nvSpPr>
        <p:spPr>
          <a:xfrm>
            <a:off x="11449934" y="-9"/>
            <a:ext cx="460841" cy="4196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95A297-5799-F123-DCFE-1957541B88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" y="-93305"/>
            <a:ext cx="12192000" cy="68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2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5943600" y="6477001"/>
            <a:ext cx="457200" cy="48736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 descr="Several hard hats in different colors&#10;&#10;Description automatically generated">
            <a:extLst>
              <a:ext uri="{FF2B5EF4-FFF2-40B4-BE49-F238E27FC236}">
                <a16:creationId xmlns:a16="http://schemas.microsoft.com/office/drawing/2014/main" xmlns="" id="{1D30BF0E-4818-8576-86F1-48E7BEF9D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" y="52476"/>
            <a:ext cx="12099637" cy="6665363"/>
          </a:xfrm>
          <a:prstGeom prst="rect">
            <a:avLst/>
          </a:prstGeom>
        </p:spPr>
      </p:pic>
      <p:pic>
        <p:nvPicPr>
          <p:cNvPr id="9" name="Picture 8" descr="A blue shirt and pants&#10;&#10;Description automatically generated">
            <a:extLst>
              <a:ext uri="{FF2B5EF4-FFF2-40B4-BE49-F238E27FC236}">
                <a16:creationId xmlns:a16="http://schemas.microsoft.com/office/drawing/2014/main" xmlns="" id="{E89ABB49-5EC9-4A36-DAFE-51D704B4B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2"/>
            <a:ext cx="12192000" cy="6858000"/>
          </a:xfrm>
          <a:prstGeom prst="rect">
            <a:avLst/>
          </a:prstGeom>
        </p:spPr>
      </p:pic>
      <p:pic>
        <p:nvPicPr>
          <p:cNvPr id="18" name="Picture 17" descr="A pair of black shoes&#10;&#10;Description automatically generated">
            <a:extLst>
              <a:ext uri="{FF2B5EF4-FFF2-40B4-BE49-F238E27FC236}">
                <a16:creationId xmlns:a16="http://schemas.microsoft.com/office/drawing/2014/main" xmlns="" id="{41CDA277-B2B2-0A77-FF58-5DB513B6A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-25547"/>
            <a:ext cx="11568545" cy="6831071"/>
          </a:xfrm>
          <a:prstGeom prst="rect">
            <a:avLst/>
          </a:prstGeom>
        </p:spPr>
      </p:pic>
      <p:pic>
        <p:nvPicPr>
          <p:cNvPr id="20" name="Picture 19" descr="A pair of white gloves&#10;&#10;Description automatically generated">
            <a:extLst>
              <a:ext uri="{FF2B5EF4-FFF2-40B4-BE49-F238E27FC236}">
                <a16:creationId xmlns:a16="http://schemas.microsoft.com/office/drawing/2014/main" xmlns="" id="{F723939F-C022-8CA7-EC25-5C84B9C21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" y="-35209"/>
            <a:ext cx="13124873" cy="6717839"/>
          </a:xfrm>
          <a:prstGeom prst="rect">
            <a:avLst/>
          </a:prstGeom>
        </p:spPr>
      </p:pic>
      <p:pic>
        <p:nvPicPr>
          <p:cNvPr id="22" name="Picture 21" descr="A pair of black boots&#10;&#10;Description automatically generated">
            <a:extLst>
              <a:ext uri="{FF2B5EF4-FFF2-40B4-BE49-F238E27FC236}">
                <a16:creationId xmlns:a16="http://schemas.microsoft.com/office/drawing/2014/main" xmlns="" id="{126639FB-76C1-7C9F-2B46-7974202F04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8" y="62468"/>
            <a:ext cx="12859327" cy="6752718"/>
          </a:xfrm>
          <a:prstGeom prst="rect">
            <a:avLst/>
          </a:prstGeom>
        </p:spPr>
      </p:pic>
      <p:sp>
        <p:nvSpPr>
          <p:cNvPr id="24" name="Arrow: Right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485C744E-0BAB-700A-E776-659896C8B0EA}"/>
              </a:ext>
            </a:extLst>
          </p:cNvPr>
          <p:cNvSpPr/>
          <p:nvPr/>
        </p:nvSpPr>
        <p:spPr>
          <a:xfrm>
            <a:off x="12457545" y="62468"/>
            <a:ext cx="460841" cy="4196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DA4269-058D-8179-D179-CB52C36996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65018" y="-25547"/>
            <a:ext cx="13217235" cy="693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0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measuring tape in a black bucket&#10;&#10;Description automatically generated">
            <a:extLst>
              <a:ext uri="{FF2B5EF4-FFF2-40B4-BE49-F238E27FC236}">
                <a16:creationId xmlns:a16="http://schemas.microsoft.com/office/drawing/2014/main" xmlns="" id="{3A6BC638-31BD-0614-C7B8-28F43DBF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 b="9412"/>
          <a:stretch/>
        </p:blipFill>
        <p:spPr>
          <a:xfrm>
            <a:off x="0" y="-1"/>
            <a:ext cx="12256655" cy="6831568"/>
          </a:xfrm>
          <a:prstGeom prst="rect">
            <a:avLst/>
          </a:prstGeom>
        </p:spPr>
      </p:pic>
      <p:pic>
        <p:nvPicPr>
          <p:cNvPr id="32" name="Picture 31" descr="A yellow tape measure with a black cord&#10;&#10;Description automatically generated">
            <a:extLst>
              <a:ext uri="{FF2B5EF4-FFF2-40B4-BE49-F238E27FC236}">
                <a16:creationId xmlns:a16="http://schemas.microsoft.com/office/drawing/2014/main" xmlns="" id="{1B2F5FD8-71F7-B7CB-3BB4-14C881C974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4097" r="3948" b="6527"/>
          <a:stretch/>
        </p:blipFill>
        <p:spPr>
          <a:xfrm>
            <a:off x="32326" y="-1"/>
            <a:ext cx="12192001" cy="6831568"/>
          </a:xfrm>
          <a:prstGeom prst="rect">
            <a:avLst/>
          </a:prstGeom>
        </p:spPr>
      </p:pic>
      <p:pic>
        <p:nvPicPr>
          <p:cNvPr id="34" name="Picture 33" descr="A shovel with a handle&#10;&#10;Description automatically generated">
            <a:extLst>
              <a:ext uri="{FF2B5EF4-FFF2-40B4-BE49-F238E27FC236}">
                <a16:creationId xmlns:a16="http://schemas.microsoft.com/office/drawing/2014/main" xmlns="" id="{47852DF8-78A7-4DF0-C990-8708D086D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9" y="-1"/>
            <a:ext cx="12159674" cy="6705601"/>
          </a:xfrm>
          <a:prstGeom prst="rect">
            <a:avLst/>
          </a:prstGeom>
        </p:spPr>
      </p:pic>
      <p:pic>
        <p:nvPicPr>
          <p:cNvPr id="36" name="Picture 35" descr="A roller with a green handle&#10;&#10;Description automatically generated">
            <a:extLst>
              <a:ext uri="{FF2B5EF4-FFF2-40B4-BE49-F238E27FC236}">
                <a16:creationId xmlns:a16="http://schemas.microsoft.com/office/drawing/2014/main" xmlns="" id="{5DDA81F0-365E-AECD-D58B-FACF2D217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" y="-1"/>
            <a:ext cx="11964268" cy="6858001"/>
          </a:xfrm>
          <a:prstGeom prst="rect">
            <a:avLst/>
          </a:prstGeom>
        </p:spPr>
      </p:pic>
      <p:pic>
        <p:nvPicPr>
          <p:cNvPr id="38" name="Picture 37" descr="An orange wheelbarrow with black wheels&#10;&#10;Description automatically generated">
            <a:extLst>
              <a:ext uri="{FF2B5EF4-FFF2-40B4-BE49-F238E27FC236}">
                <a16:creationId xmlns:a16="http://schemas.microsoft.com/office/drawing/2014/main" xmlns="" id="{9903BB0A-218C-3D51-5CE3-A9451D71F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" y="26433"/>
            <a:ext cx="12159676" cy="6805134"/>
          </a:xfrm>
          <a:prstGeom prst="rect">
            <a:avLst/>
          </a:prstGeom>
        </p:spPr>
      </p:pic>
      <p:pic>
        <p:nvPicPr>
          <p:cNvPr id="40" name="Picture 39" descr="A red cement mixer on wheels&#10;&#10;Description automatically generated">
            <a:extLst>
              <a:ext uri="{FF2B5EF4-FFF2-40B4-BE49-F238E27FC236}">
                <a16:creationId xmlns:a16="http://schemas.microsoft.com/office/drawing/2014/main" xmlns="" id="{38E2C954-60D5-D7AA-CD56-02F8F403BF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" y="-1"/>
            <a:ext cx="12159678" cy="6831568"/>
          </a:xfrm>
          <a:prstGeom prst="rect">
            <a:avLst/>
          </a:prstGeom>
        </p:spPr>
      </p:pic>
      <p:pic>
        <p:nvPicPr>
          <p:cNvPr id="42" name="Picture 41" descr="A red and black drill&#10;&#10;Description automatically generated">
            <a:extLst>
              <a:ext uri="{FF2B5EF4-FFF2-40B4-BE49-F238E27FC236}">
                <a16:creationId xmlns:a16="http://schemas.microsoft.com/office/drawing/2014/main" xmlns="" id="{6A629FF4-6D97-2AEC-8319-FC03B01F70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1033"/>
            <a:ext cx="12256655" cy="6856967"/>
          </a:xfrm>
          <a:prstGeom prst="rect">
            <a:avLst/>
          </a:prstGeom>
        </p:spPr>
      </p:pic>
      <p:pic>
        <p:nvPicPr>
          <p:cNvPr id="44" name="Picture 43" descr="A close-up of a trowel&#10;&#10;Description automatically generated">
            <a:extLst>
              <a:ext uri="{FF2B5EF4-FFF2-40B4-BE49-F238E27FC236}">
                <a16:creationId xmlns:a16="http://schemas.microsoft.com/office/drawing/2014/main" xmlns="" id="{7CEAEAE8-1259-58F7-11DC-F6DEFE47B4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6" y="26433"/>
            <a:ext cx="12224333" cy="6805134"/>
          </a:xfrm>
          <a:prstGeom prst="rect">
            <a:avLst/>
          </a:prstGeom>
        </p:spPr>
      </p:pic>
      <p:pic>
        <p:nvPicPr>
          <p:cNvPr id="46" name="Picture 45" descr="A close-up of a trowel&#10;&#10;Description automatically generated">
            <a:extLst>
              <a:ext uri="{FF2B5EF4-FFF2-40B4-BE49-F238E27FC236}">
                <a16:creationId xmlns:a16="http://schemas.microsoft.com/office/drawing/2014/main" xmlns="" id="{8E2E8845-FA01-CD59-1AB4-22B4D9A943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-1"/>
            <a:ext cx="12256654" cy="6807212"/>
          </a:xfrm>
          <a:prstGeom prst="rect">
            <a:avLst/>
          </a:prstGeom>
        </p:spPr>
      </p:pic>
      <p:sp>
        <p:nvSpPr>
          <p:cNvPr id="48" name="Arrow: Right 4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F0DFDF9-571D-7303-455F-0093A8864DE8}"/>
              </a:ext>
            </a:extLst>
          </p:cNvPr>
          <p:cNvSpPr/>
          <p:nvPr/>
        </p:nvSpPr>
        <p:spPr>
          <a:xfrm>
            <a:off x="11604614" y="99677"/>
            <a:ext cx="460841" cy="4196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09F4E9-2DC0-1290-45B2-A9F397A1A5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2345" y="-24356"/>
            <a:ext cx="12321319" cy="683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ridge under construction&#10;&#10;Description automatically generated">
            <a:extLst>
              <a:ext uri="{FF2B5EF4-FFF2-40B4-BE49-F238E27FC236}">
                <a16:creationId xmlns:a16="http://schemas.microsoft.com/office/drawing/2014/main" xmlns="" id="{FCF060F4-8BF6-DEDA-9031-A7A78B5B7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5" y="2667000"/>
            <a:ext cx="2990850" cy="1524000"/>
          </a:xfrm>
          <a:prstGeom prst="rect">
            <a:avLst/>
          </a:prstGeom>
        </p:spPr>
      </p:pic>
      <p:pic>
        <p:nvPicPr>
          <p:cNvPr id="11" name="Picture 10" descr="A house with a large front door&#10;&#10;Description automatically generated with medium confidence">
            <a:extLst>
              <a:ext uri="{FF2B5EF4-FFF2-40B4-BE49-F238E27FC236}">
                <a16:creationId xmlns:a16="http://schemas.microsoft.com/office/drawing/2014/main" xmlns="" id="{A21A683C-A11D-26DC-2D3D-BFDCA7154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46330" cy="6858000"/>
          </a:xfrm>
          <a:prstGeom prst="rect">
            <a:avLst/>
          </a:prstGeom>
        </p:spPr>
      </p:pic>
      <p:pic>
        <p:nvPicPr>
          <p:cNvPr id="13" name="Picture 12" descr="A building with red flags&#10;&#10;Description automatically generated">
            <a:extLst>
              <a:ext uri="{FF2B5EF4-FFF2-40B4-BE49-F238E27FC236}">
                <a16:creationId xmlns:a16="http://schemas.microsoft.com/office/drawing/2014/main" xmlns="" id="{669E394E-87DC-8FD0-BC0C-74E709476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" y="-1"/>
            <a:ext cx="12318225" cy="6858000"/>
          </a:xfrm>
          <a:prstGeom prst="rect">
            <a:avLst/>
          </a:prstGeom>
        </p:spPr>
      </p:pic>
      <p:pic>
        <p:nvPicPr>
          <p:cNvPr id="15" name="Picture 14" descr="A long straight road with mountains in the background&#10;&#10;Description automatically generated">
            <a:extLst>
              <a:ext uri="{FF2B5EF4-FFF2-40B4-BE49-F238E27FC236}">
                <a16:creationId xmlns:a16="http://schemas.microsoft.com/office/drawing/2014/main" xmlns="" id="{6CA7A75B-3C01-36D6-068D-35A4F44DB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9" y="-19037"/>
            <a:ext cx="12541185" cy="6964782"/>
          </a:xfrm>
          <a:prstGeom prst="rect">
            <a:avLst/>
          </a:prstGeom>
        </p:spPr>
      </p:pic>
      <p:pic>
        <p:nvPicPr>
          <p:cNvPr id="17" name="Picture 16" descr="A group of people in white coats in front of a building&#10;&#10;Description automatically generated">
            <a:extLst>
              <a:ext uri="{FF2B5EF4-FFF2-40B4-BE49-F238E27FC236}">
                <a16:creationId xmlns:a16="http://schemas.microsoft.com/office/drawing/2014/main" xmlns="" id="{14195093-6F4A-225D-8350-307C2D9B4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0" y="0"/>
            <a:ext cx="12541185" cy="6877035"/>
          </a:xfrm>
          <a:prstGeom prst="rect">
            <a:avLst/>
          </a:prstGeom>
        </p:spPr>
      </p:pic>
      <p:pic>
        <p:nvPicPr>
          <p:cNvPr id="19" name="Picture 18" descr="A bridge under construction&#10;&#10;Description automatically generated">
            <a:extLst>
              <a:ext uri="{FF2B5EF4-FFF2-40B4-BE49-F238E27FC236}">
                <a16:creationId xmlns:a16="http://schemas.microsoft.com/office/drawing/2014/main" xmlns="" id="{F8162618-C27E-9B5B-57D9-DC40AC49A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14" y="-9519"/>
            <a:ext cx="12581358" cy="6877035"/>
          </a:xfrm>
          <a:prstGeom prst="rect">
            <a:avLst/>
          </a:prstGeom>
        </p:spPr>
      </p:pic>
      <p:sp>
        <p:nvSpPr>
          <p:cNvPr id="21" name="Arrow: Right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BB541746-3FBE-8E98-4190-B57A8C6A7F49}"/>
              </a:ext>
            </a:extLst>
          </p:cNvPr>
          <p:cNvSpPr/>
          <p:nvPr/>
        </p:nvSpPr>
        <p:spPr>
          <a:xfrm>
            <a:off x="11707484" y="-28556"/>
            <a:ext cx="460841" cy="4196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35BC73-7043-7EC4-20DE-E48069491D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2441" y="-62449"/>
            <a:ext cx="12541186" cy="69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0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5943600" y="6477001"/>
            <a:ext cx="457200" cy="48736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C54F597A-8819-44E8-6B90-DA8F955C7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770" y="4126728"/>
            <a:ext cx="2949224" cy="769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0B75D5B-0208-0349-BB17-894A3BBF5C68}"/>
              </a:ext>
            </a:extLst>
          </p:cNvPr>
          <p:cNvSpPr/>
          <p:nvPr/>
        </p:nvSpPr>
        <p:spPr>
          <a:xfrm>
            <a:off x="2601636" y="2830848"/>
            <a:ext cx="5963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HĐ3: Ai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nhanh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đúng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5B6969-7FEE-D9CD-5410-BCF1BFCB49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2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40" b="19903"/>
          <a:stretch/>
        </p:blipFill>
        <p:spPr>
          <a:xfrm>
            <a:off x="8075156" y="1688841"/>
            <a:ext cx="3429000" cy="2155371"/>
          </a:xfrm>
          <a:prstGeom prst="rect">
            <a:avLst/>
          </a:prstGeom>
        </p:spPr>
      </p:pic>
      <p:sp>
        <p:nvSpPr>
          <p:cNvPr id="6" name="Arrow: Right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347E7334-1CF9-E7E0-87EB-79F99A5ED88F}"/>
              </a:ext>
            </a:extLst>
          </p:cNvPr>
          <p:cNvSpPr/>
          <p:nvPr/>
        </p:nvSpPr>
        <p:spPr>
          <a:xfrm>
            <a:off x="11634589" y="0"/>
            <a:ext cx="460841" cy="41965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4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65219" y="498815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0133530" y="128351"/>
            <a:ext cx="1676400" cy="18288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3</a:t>
            </a:r>
          </a:p>
        </p:txBody>
      </p:sp>
      <p:sp>
        <p:nvSpPr>
          <p:cNvPr id="44" name="Oval 43"/>
          <p:cNvSpPr/>
          <p:nvPr/>
        </p:nvSpPr>
        <p:spPr>
          <a:xfrm>
            <a:off x="10133530" y="103121"/>
            <a:ext cx="1676400" cy="18288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2</a:t>
            </a:r>
          </a:p>
        </p:txBody>
      </p:sp>
      <p:sp>
        <p:nvSpPr>
          <p:cNvPr id="45" name="Oval 44"/>
          <p:cNvSpPr/>
          <p:nvPr/>
        </p:nvSpPr>
        <p:spPr>
          <a:xfrm>
            <a:off x="10133530" y="77891"/>
            <a:ext cx="1676400" cy="18288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1</a:t>
            </a:r>
          </a:p>
        </p:txBody>
      </p:sp>
      <p:sp>
        <p:nvSpPr>
          <p:cNvPr id="46" name="Oval 45"/>
          <p:cNvSpPr/>
          <p:nvPr/>
        </p:nvSpPr>
        <p:spPr>
          <a:xfrm>
            <a:off x="10133530" y="103121"/>
            <a:ext cx="1676400" cy="18288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0</a:t>
            </a:r>
          </a:p>
        </p:txBody>
      </p:sp>
      <p:pic>
        <p:nvPicPr>
          <p:cNvPr id="11" name="Picture 10" descr="A blue shirt and pants&#10;&#10;Description automatically generated">
            <a:extLst>
              <a:ext uri="{FF2B5EF4-FFF2-40B4-BE49-F238E27FC236}">
                <a16:creationId xmlns:a16="http://schemas.microsoft.com/office/drawing/2014/main" xmlns="" id="{7340EBBB-210F-C66A-D901-F4AC7B82C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r="10943"/>
          <a:stretch/>
        </p:blipFill>
        <p:spPr>
          <a:xfrm>
            <a:off x="7544042" y="1750002"/>
            <a:ext cx="1658683" cy="2119745"/>
          </a:xfrm>
          <a:prstGeom prst="rect">
            <a:avLst/>
          </a:prstGeom>
        </p:spPr>
      </p:pic>
      <p:pic>
        <p:nvPicPr>
          <p:cNvPr id="13" name="Picture 12" descr="Several hard hats in different colors&#10;&#10;Description automatically generated">
            <a:extLst>
              <a:ext uri="{FF2B5EF4-FFF2-40B4-BE49-F238E27FC236}">
                <a16:creationId xmlns:a16="http://schemas.microsoft.com/office/drawing/2014/main" xmlns="" id="{39D0B9E9-EEEF-202E-ACC0-D448742826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"/>
          <a:stretch/>
        </p:blipFill>
        <p:spPr>
          <a:xfrm>
            <a:off x="1675488" y="1566193"/>
            <a:ext cx="1930400" cy="1894753"/>
          </a:xfrm>
          <a:prstGeom prst="rect">
            <a:avLst/>
          </a:prstGeom>
        </p:spPr>
      </p:pic>
      <p:pic>
        <p:nvPicPr>
          <p:cNvPr id="22" name="Picture 21" descr="A close-up of a trowel&#10;&#10;Description automatically generated">
            <a:extLst>
              <a:ext uri="{FF2B5EF4-FFF2-40B4-BE49-F238E27FC236}">
                <a16:creationId xmlns:a16="http://schemas.microsoft.com/office/drawing/2014/main" xmlns="" id="{45DA392C-CBD7-E698-4D94-2BBD9F5F2F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12047" r="7334" b="17784"/>
          <a:stretch/>
        </p:blipFill>
        <p:spPr>
          <a:xfrm>
            <a:off x="4729019" y="1957151"/>
            <a:ext cx="1884218" cy="1503795"/>
          </a:xfrm>
          <a:prstGeom prst="rect">
            <a:avLst/>
          </a:prstGeom>
        </p:spPr>
      </p:pic>
      <p:pic>
        <p:nvPicPr>
          <p:cNvPr id="23" name="Picture 22" descr="A blue shirt and pants&#10;&#10;Description automatically generated">
            <a:extLst>
              <a:ext uri="{FF2B5EF4-FFF2-40B4-BE49-F238E27FC236}">
                <a16:creationId xmlns:a16="http://schemas.microsoft.com/office/drawing/2014/main" xmlns="" id="{D40DF2EF-EC67-CE48-69CC-598FD1AB3D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r="10943"/>
          <a:stretch/>
        </p:blipFill>
        <p:spPr>
          <a:xfrm>
            <a:off x="7540043" y="1750002"/>
            <a:ext cx="1658683" cy="2119745"/>
          </a:xfrm>
          <a:prstGeom prst="rect">
            <a:avLst/>
          </a:prstGeom>
        </p:spPr>
      </p:pic>
      <p:pic>
        <p:nvPicPr>
          <p:cNvPr id="25" name="Picture 24" descr="A close-up of a trowel&#10;&#10;Description automatically generated">
            <a:extLst>
              <a:ext uri="{FF2B5EF4-FFF2-40B4-BE49-F238E27FC236}">
                <a16:creationId xmlns:a16="http://schemas.microsoft.com/office/drawing/2014/main" xmlns="" id="{93E09771-130A-299F-975B-61DA7E796E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12047" r="7334" b="17784"/>
          <a:stretch/>
        </p:blipFill>
        <p:spPr>
          <a:xfrm>
            <a:off x="4725020" y="1957151"/>
            <a:ext cx="1884218" cy="1503795"/>
          </a:xfrm>
          <a:prstGeom prst="rect">
            <a:avLst/>
          </a:prstGeom>
        </p:spPr>
      </p:pic>
      <p:pic>
        <p:nvPicPr>
          <p:cNvPr id="26" name="Picture 25" descr="A cartoon of a child building a house&#10;&#10;Description automatically generated">
            <a:extLst>
              <a:ext uri="{FF2B5EF4-FFF2-40B4-BE49-F238E27FC236}">
                <a16:creationId xmlns:a16="http://schemas.microsoft.com/office/drawing/2014/main" xmlns="" id="{FAB56BB6-6949-06EB-047F-92E8AAF4AE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83" y="4474246"/>
            <a:ext cx="3020736" cy="1884939"/>
          </a:xfrm>
          <a:prstGeom prst="rect">
            <a:avLst/>
          </a:prstGeom>
        </p:spPr>
      </p:pic>
      <p:pic>
        <p:nvPicPr>
          <p:cNvPr id="27" name="Picture 26" descr="A blue shirt and pants&#10;&#10;Description automatically generated">
            <a:extLst>
              <a:ext uri="{FF2B5EF4-FFF2-40B4-BE49-F238E27FC236}">
                <a16:creationId xmlns:a16="http://schemas.microsoft.com/office/drawing/2014/main" xmlns="" id="{8519C0BA-2FFA-83BF-9234-55AE46C57B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r="10943"/>
          <a:stretch/>
        </p:blipFill>
        <p:spPr>
          <a:xfrm>
            <a:off x="7540043" y="1724772"/>
            <a:ext cx="1658683" cy="2119745"/>
          </a:xfrm>
          <a:prstGeom prst="rect">
            <a:avLst/>
          </a:prstGeom>
        </p:spPr>
      </p:pic>
      <p:pic>
        <p:nvPicPr>
          <p:cNvPr id="29" name="Picture 28" descr="A close-up of a trowel&#10;&#10;Description automatically generated">
            <a:extLst>
              <a:ext uri="{FF2B5EF4-FFF2-40B4-BE49-F238E27FC236}">
                <a16:creationId xmlns:a16="http://schemas.microsoft.com/office/drawing/2014/main" xmlns="" id="{2CFC3F8B-A457-00CF-E05C-BF2BBD4DF1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12047" r="7334" b="17784"/>
          <a:stretch/>
        </p:blipFill>
        <p:spPr>
          <a:xfrm>
            <a:off x="4725020" y="1931921"/>
            <a:ext cx="1884218" cy="1503795"/>
          </a:xfrm>
          <a:prstGeom prst="rect">
            <a:avLst/>
          </a:prstGeom>
        </p:spPr>
      </p:pic>
      <p:sp>
        <p:nvSpPr>
          <p:cNvPr id="32" name="Arrow: Right 31">
            <a:hlinkClick r:id="rId9" action="ppaction://hlinksldjump"/>
            <a:extLst>
              <a:ext uri="{FF2B5EF4-FFF2-40B4-BE49-F238E27FC236}">
                <a16:creationId xmlns:a16="http://schemas.microsoft.com/office/drawing/2014/main" xmlns="" id="{47EC8169-0D4E-0536-E133-143F5FBAECBF}"/>
              </a:ext>
            </a:extLst>
          </p:cNvPr>
          <p:cNvSpPr/>
          <p:nvPr/>
        </p:nvSpPr>
        <p:spPr>
          <a:xfrm>
            <a:off x="11396551" y="6309992"/>
            <a:ext cx="460841" cy="4196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0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oại 0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65219" y="498815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0133530" y="128351"/>
            <a:ext cx="1676400" cy="18288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3</a:t>
            </a:r>
          </a:p>
        </p:txBody>
      </p:sp>
      <p:sp>
        <p:nvSpPr>
          <p:cNvPr id="44" name="Oval 43"/>
          <p:cNvSpPr/>
          <p:nvPr/>
        </p:nvSpPr>
        <p:spPr>
          <a:xfrm>
            <a:off x="10133530" y="103121"/>
            <a:ext cx="1676400" cy="18288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2</a:t>
            </a:r>
          </a:p>
        </p:txBody>
      </p:sp>
      <p:sp>
        <p:nvSpPr>
          <p:cNvPr id="45" name="Oval 44"/>
          <p:cNvSpPr/>
          <p:nvPr/>
        </p:nvSpPr>
        <p:spPr>
          <a:xfrm>
            <a:off x="10133530" y="77891"/>
            <a:ext cx="1676400" cy="18288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1</a:t>
            </a:r>
          </a:p>
        </p:txBody>
      </p:sp>
      <p:sp>
        <p:nvSpPr>
          <p:cNvPr id="46" name="Oval 45"/>
          <p:cNvSpPr/>
          <p:nvPr/>
        </p:nvSpPr>
        <p:spPr>
          <a:xfrm>
            <a:off x="10133530" y="103121"/>
            <a:ext cx="1676400" cy="18288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0</a:t>
            </a:r>
          </a:p>
        </p:txBody>
      </p:sp>
      <p:pic>
        <p:nvPicPr>
          <p:cNvPr id="13" name="Picture 12" descr="Several hard hats in different colors&#10;&#10;Description automatically generated">
            <a:extLst>
              <a:ext uri="{FF2B5EF4-FFF2-40B4-BE49-F238E27FC236}">
                <a16:creationId xmlns:a16="http://schemas.microsoft.com/office/drawing/2014/main" xmlns="" id="{39D0B9E9-EEEF-202E-ACC0-D448742826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"/>
          <a:stretch/>
        </p:blipFill>
        <p:spPr>
          <a:xfrm>
            <a:off x="4666080" y="1560730"/>
            <a:ext cx="1930400" cy="1894753"/>
          </a:xfrm>
          <a:prstGeom prst="rect">
            <a:avLst/>
          </a:prstGeom>
        </p:spPr>
      </p:pic>
      <p:pic>
        <p:nvPicPr>
          <p:cNvPr id="26" name="Picture 25" descr="A cartoon of a child building a house&#10;&#10;Description automatically generated">
            <a:extLst>
              <a:ext uri="{FF2B5EF4-FFF2-40B4-BE49-F238E27FC236}">
                <a16:creationId xmlns:a16="http://schemas.microsoft.com/office/drawing/2014/main" xmlns="" id="{FAB56BB6-6949-06EB-047F-92E8AAF4AE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07" y="4495730"/>
            <a:ext cx="3020736" cy="1884939"/>
          </a:xfrm>
          <a:prstGeom prst="rect">
            <a:avLst/>
          </a:prstGeom>
        </p:spPr>
      </p:pic>
      <p:pic>
        <p:nvPicPr>
          <p:cNvPr id="29" name="Picture 28" descr="A close-up of a trowel&#10;&#10;Description automatically generated">
            <a:extLst>
              <a:ext uri="{FF2B5EF4-FFF2-40B4-BE49-F238E27FC236}">
                <a16:creationId xmlns:a16="http://schemas.microsoft.com/office/drawing/2014/main" xmlns="" id="{2CFC3F8B-A457-00CF-E05C-BF2BBD4DF1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12047" r="7334" b="17784"/>
          <a:stretch/>
        </p:blipFill>
        <p:spPr>
          <a:xfrm>
            <a:off x="1328034" y="1645229"/>
            <a:ext cx="2343150" cy="1870069"/>
          </a:xfrm>
          <a:prstGeom prst="rect">
            <a:avLst/>
          </a:prstGeom>
        </p:spPr>
      </p:pic>
      <p:pic>
        <p:nvPicPr>
          <p:cNvPr id="10" name="Picture 9" descr="A yellow tape measure with a black cord&#10;&#10;Description automatically generated">
            <a:extLst>
              <a:ext uri="{FF2B5EF4-FFF2-40B4-BE49-F238E27FC236}">
                <a16:creationId xmlns:a16="http://schemas.microsoft.com/office/drawing/2014/main" xmlns="" id="{D917901D-1560-8F4F-2762-D6A4F45B93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4097" r="3948" b="6527"/>
          <a:stretch/>
        </p:blipFill>
        <p:spPr>
          <a:xfrm>
            <a:off x="7486928" y="1603521"/>
            <a:ext cx="2619375" cy="1660585"/>
          </a:xfrm>
          <a:prstGeom prst="rect">
            <a:avLst/>
          </a:prstGeom>
        </p:spPr>
      </p:pic>
      <p:pic>
        <p:nvPicPr>
          <p:cNvPr id="14" name="Picture 13" descr="A close-up of a trowel&#10;&#10;Description automatically generated">
            <a:extLst>
              <a:ext uri="{FF2B5EF4-FFF2-40B4-BE49-F238E27FC236}">
                <a16:creationId xmlns:a16="http://schemas.microsoft.com/office/drawing/2014/main" xmlns="" id="{2639E49F-F302-5FAB-B385-370FACB09A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8" t="20563" r="15756" b="20593"/>
          <a:stretch/>
        </p:blipFill>
        <p:spPr>
          <a:xfrm>
            <a:off x="7708930" y="4138401"/>
            <a:ext cx="2619375" cy="2242268"/>
          </a:xfrm>
          <a:prstGeom prst="rect">
            <a:avLst/>
          </a:prstGeom>
        </p:spPr>
      </p:pic>
      <p:pic>
        <p:nvPicPr>
          <p:cNvPr id="16" name="Picture 15" descr="A roller with a green handle&#10;&#10;Description automatically generated">
            <a:extLst>
              <a:ext uri="{FF2B5EF4-FFF2-40B4-BE49-F238E27FC236}">
                <a16:creationId xmlns:a16="http://schemas.microsoft.com/office/drawing/2014/main" xmlns="" id="{3FF62103-1467-1C58-6FE1-4DAC20E459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71" y="4406560"/>
            <a:ext cx="2343150" cy="1952625"/>
          </a:xfrm>
          <a:prstGeom prst="rect">
            <a:avLst/>
          </a:prstGeom>
        </p:spPr>
      </p:pic>
      <p:sp>
        <p:nvSpPr>
          <p:cNvPr id="32" name="Arrow: Right 3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CC98AAA-4702-D65E-9C37-6CF7B028BBBE}"/>
              </a:ext>
            </a:extLst>
          </p:cNvPr>
          <p:cNvSpPr/>
          <p:nvPr/>
        </p:nvSpPr>
        <p:spPr>
          <a:xfrm>
            <a:off x="11396551" y="6309992"/>
            <a:ext cx="460841" cy="4196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0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oại 04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65219" y="498815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0133530" y="128351"/>
            <a:ext cx="1676400" cy="18288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3</a:t>
            </a:r>
          </a:p>
        </p:txBody>
      </p:sp>
      <p:sp>
        <p:nvSpPr>
          <p:cNvPr id="44" name="Oval 43"/>
          <p:cNvSpPr/>
          <p:nvPr/>
        </p:nvSpPr>
        <p:spPr>
          <a:xfrm>
            <a:off x="10133530" y="103121"/>
            <a:ext cx="1676400" cy="18288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2</a:t>
            </a:r>
          </a:p>
        </p:txBody>
      </p:sp>
      <p:sp>
        <p:nvSpPr>
          <p:cNvPr id="45" name="Oval 44"/>
          <p:cNvSpPr/>
          <p:nvPr/>
        </p:nvSpPr>
        <p:spPr>
          <a:xfrm>
            <a:off x="10133530" y="77891"/>
            <a:ext cx="1676400" cy="18288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1</a:t>
            </a:r>
          </a:p>
        </p:txBody>
      </p:sp>
      <p:sp>
        <p:nvSpPr>
          <p:cNvPr id="46" name="Oval 45"/>
          <p:cNvSpPr/>
          <p:nvPr/>
        </p:nvSpPr>
        <p:spPr>
          <a:xfrm>
            <a:off x="10133530" y="103121"/>
            <a:ext cx="1676400" cy="18288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latin typeface=".VnArial" pitchFamily="34" charset="0"/>
              </a:rPr>
              <a:t>0</a:t>
            </a:r>
          </a:p>
        </p:txBody>
      </p:sp>
      <p:pic>
        <p:nvPicPr>
          <p:cNvPr id="3" name="Picture 2" descr="A cartoon of a child building a house&#10;&#10;Description automatically generated">
            <a:extLst>
              <a:ext uri="{FF2B5EF4-FFF2-40B4-BE49-F238E27FC236}">
                <a16:creationId xmlns:a16="http://schemas.microsoft.com/office/drawing/2014/main" xmlns="" id="{1BE87E4E-1D11-F91B-0A38-01749E371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56" y="4234873"/>
            <a:ext cx="3020736" cy="1884939"/>
          </a:xfrm>
          <a:prstGeom prst="rect">
            <a:avLst/>
          </a:prstGeom>
        </p:spPr>
      </p:pic>
      <p:pic>
        <p:nvPicPr>
          <p:cNvPr id="4" name="Picture 3" descr="A close-up of several metal pipes&#10;&#10;Description automatically generated">
            <a:extLst>
              <a:ext uri="{FF2B5EF4-FFF2-40B4-BE49-F238E27FC236}">
                <a16:creationId xmlns:a16="http://schemas.microsoft.com/office/drawing/2014/main" xmlns="" id="{B3B3CD73-D9A0-B4A0-C348-D3EE304FB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785" y="4681625"/>
            <a:ext cx="2905125" cy="1337267"/>
          </a:xfrm>
          <a:prstGeom prst="rect">
            <a:avLst/>
          </a:prstGeom>
        </p:spPr>
      </p:pic>
      <p:pic>
        <p:nvPicPr>
          <p:cNvPr id="6" name="Picture 5" descr="A pile of small rocks&#10;&#10;Description automatically generated">
            <a:extLst>
              <a:ext uri="{FF2B5EF4-FFF2-40B4-BE49-F238E27FC236}">
                <a16:creationId xmlns:a16="http://schemas.microsoft.com/office/drawing/2014/main" xmlns="" id="{FFBB791F-D849-26BC-5E80-8E5E3EA5D3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56" y="1526891"/>
            <a:ext cx="2619375" cy="1600200"/>
          </a:xfrm>
          <a:prstGeom prst="rect">
            <a:avLst/>
          </a:prstGeom>
        </p:spPr>
      </p:pic>
      <p:pic>
        <p:nvPicPr>
          <p:cNvPr id="8" name="Picture 7" descr="Several bricks with holes&#10;&#10;Description automatically generated">
            <a:extLst>
              <a:ext uri="{FF2B5EF4-FFF2-40B4-BE49-F238E27FC236}">
                <a16:creationId xmlns:a16="http://schemas.microsoft.com/office/drawing/2014/main" xmlns="" id="{D9287BBE-3E58-865F-EC70-EE2E2CFC23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60" y="2566100"/>
            <a:ext cx="2263980" cy="1506576"/>
          </a:xfrm>
          <a:prstGeom prst="rect">
            <a:avLst/>
          </a:prstGeom>
        </p:spPr>
      </p:pic>
      <p:pic>
        <p:nvPicPr>
          <p:cNvPr id="11" name="Picture 10" descr="A pile of sand next to a crane&#10;&#10;Description automatically generated">
            <a:extLst>
              <a:ext uri="{FF2B5EF4-FFF2-40B4-BE49-F238E27FC236}">
                <a16:creationId xmlns:a16="http://schemas.microsoft.com/office/drawing/2014/main" xmlns="" id="{51DA8BAD-C185-5A2C-7C26-F41A58F1C1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8" y="4271962"/>
            <a:ext cx="2466975" cy="1847850"/>
          </a:xfrm>
          <a:prstGeom prst="rect">
            <a:avLst/>
          </a:prstGeom>
        </p:spPr>
      </p:pic>
      <p:pic>
        <p:nvPicPr>
          <p:cNvPr id="19" name="Picture 18" descr="A hammer with a black handle&#10;&#10;Description automatically generated">
            <a:extLst>
              <a:ext uri="{FF2B5EF4-FFF2-40B4-BE49-F238E27FC236}">
                <a16:creationId xmlns:a16="http://schemas.microsoft.com/office/drawing/2014/main" xmlns="" id="{BC611198-CDA0-C8D0-54D9-56976D7F971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4155">
            <a:off x="7733623" y="1032653"/>
            <a:ext cx="2143125" cy="2143125"/>
          </a:xfrm>
          <a:prstGeom prst="rect">
            <a:avLst/>
          </a:prstGeom>
        </p:spPr>
      </p:pic>
      <p:pic>
        <p:nvPicPr>
          <p:cNvPr id="21" name="Picture 20" descr="An orange wheelbarrow with black wheels&#10;&#10;Description automatically generated">
            <a:extLst>
              <a:ext uri="{FF2B5EF4-FFF2-40B4-BE49-F238E27FC236}">
                <a16:creationId xmlns:a16="http://schemas.microsoft.com/office/drawing/2014/main" xmlns="" id="{F9C45636-AF1B-2D46-5906-461F4722DC8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1" y="1496013"/>
            <a:ext cx="3183616" cy="1722284"/>
          </a:xfrm>
          <a:prstGeom prst="rect">
            <a:avLst/>
          </a:prstGeom>
        </p:spPr>
      </p:pic>
      <p:sp>
        <p:nvSpPr>
          <p:cNvPr id="24" name="Arrow: Right 2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DE3566B-11D7-818E-B66E-BAF179F2B7E1}"/>
              </a:ext>
            </a:extLst>
          </p:cNvPr>
          <p:cNvSpPr/>
          <p:nvPr/>
        </p:nvSpPr>
        <p:spPr>
          <a:xfrm>
            <a:off x="11396551" y="6309992"/>
            <a:ext cx="460841" cy="4196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91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oại 04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104</Words>
  <Application>Microsoft Office PowerPoint</Application>
  <PresentationFormat>Custom</PresentationFormat>
  <Paragraphs>25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huyenphong123@outlook.com</dc:creator>
  <cp:lastModifiedBy>ADMIN</cp:lastModifiedBy>
  <cp:revision>62</cp:revision>
  <dcterms:created xsi:type="dcterms:W3CDTF">2023-02-13T15:21:28Z</dcterms:created>
  <dcterms:modified xsi:type="dcterms:W3CDTF">2024-01-16T05:31:51Z</dcterms:modified>
</cp:coreProperties>
</file>