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ED80-F941-4B87-9135-402926E22F9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1BA7-FC90-49A6-B7B7-9667BB060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4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ED80-F941-4B87-9135-402926E22F9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1BA7-FC90-49A6-B7B7-9667BB060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1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ED80-F941-4B87-9135-402926E22F9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1BA7-FC90-49A6-B7B7-9667BB060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2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ED80-F941-4B87-9135-402926E22F9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1BA7-FC90-49A6-B7B7-9667BB060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2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ED80-F941-4B87-9135-402926E22F9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1BA7-FC90-49A6-B7B7-9667BB060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6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ED80-F941-4B87-9135-402926E22F9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1BA7-FC90-49A6-B7B7-9667BB060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2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ED80-F941-4B87-9135-402926E22F9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1BA7-FC90-49A6-B7B7-9667BB060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ED80-F941-4B87-9135-402926E22F9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1BA7-FC90-49A6-B7B7-9667BB060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4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ED80-F941-4B87-9135-402926E22F9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1BA7-FC90-49A6-B7B7-9667BB060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7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ED80-F941-4B87-9135-402926E22F9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1BA7-FC90-49A6-B7B7-9667BB060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4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ED80-F941-4B87-9135-402926E22F9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1BA7-FC90-49A6-B7B7-9667BB060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6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6ED80-F941-4B87-9135-402926E22F9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91BA7-FC90-49A6-B7B7-9667BB060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0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6858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KẾ HỌACH TỔ CHỨC HỌAT ĐỘNG GIÁO DỤC STEAM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b="1" dirty="0"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b="1" dirty="0">
                <a:latin typeface="Times New Roman" pitchFamily="18" charset="0"/>
                <a:cs typeface="Times New Roman" pitchFamily="18" charset="0"/>
              </a:rPr>
              <a:t>Tìm hiểu Khung ảnh gia đình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I.Mục </a:t>
            </a:r>
            <a:r>
              <a:rPr lang="nl-NL" b="1" dirty="0">
                <a:latin typeface="Times New Roman" pitchFamily="18" charset="0"/>
                <a:cs typeface="Times New Roman" pitchFamily="18" charset="0"/>
              </a:rPr>
              <a:t>đích yêu cầu: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>
                <a:latin typeface="Times New Roman" pitchFamily="18" charset="0"/>
                <a:cs typeface="Times New Roman" pitchFamily="18" charset="0"/>
              </a:rPr>
              <a:t>1.1: Kiến thức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Trẻ biết được tên bố mẹ ,các thành viên trong gia đình,tác dụng,lợi ích của khung ảnh. Tên nguyên vật liệu làm ra khung ảnh gia đình(S)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Trẻ biết được quy trình thiết kế , tạo ra khung ảnh( 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Trẻ biết kích thước to , nhỏ, dài ngắn: hình dáng: chữ nhật, hình vuông (M)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>
                <a:latin typeface="Times New Roman" pitchFamily="18" charset="0"/>
                <a:cs typeface="Times New Roman" pitchFamily="18" charset="0"/>
              </a:rPr>
              <a:t>    1.2: Kỹ năng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(S)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(T)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(E)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(A)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khốivị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(M)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1.3.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698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74345"/>
            <a:ext cx="8686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kem,giấy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A4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>
                <a:latin typeface="Times New Roman" pitchFamily="18" charset="0"/>
                <a:cs typeface="Times New Roman" pitchFamily="18" charset="0"/>
              </a:rPr>
              <a:t>3. Tiến hành: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>
                <a:latin typeface="Times New Roman" pitchFamily="18" charset="0"/>
                <a:cs typeface="Times New Roman" pitchFamily="18" charset="0"/>
              </a:rPr>
              <a:t>* HĐ1: Gây hứng thú (E1)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Cô cùng trẻ hát “ Cả nhà thương nhau”.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ĐT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Các con vừa hát bài hát gì?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Trong bài hát có những ai?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Gia đình của con có những ai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nl-NL" b="1" dirty="0"/>
              <a:t> </a:t>
            </a:r>
            <a:endParaRPr lang="nl-NL" b="1" dirty="0" smtClean="0"/>
          </a:p>
          <a:p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nl-NL" b="1" dirty="0">
                <a:latin typeface="Times New Roman" pitchFamily="18" charset="0"/>
                <a:cs typeface="Times New Roman" pitchFamily="18" charset="0"/>
              </a:rPr>
              <a:t>HĐ 2: khám phá về Bức ảnh gia đình bé(E3)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nhắm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Cô cho xem tranh hình ảnh gia đình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Đây là hình ảnh gì?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Đây là ai?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Còn đây là ai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4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990600"/>
            <a:ext cx="8458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Cô trò chuyện với trẻ về gia đình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trẻ: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       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Mẹ con tên là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gì?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+ Ở nhà mẹ con thường làm những công việc gì?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        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Còn bố con tên là gì?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        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Bố con thường làm công việc gì ở nhà?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-Cô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trò chuyện về tác dụng, cấu tạo  của khung  ảnh 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       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Khung ảnh dùng để làm gì 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       +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Các con hãy sờ xem khung ảnh như thế nào? Khung ảnh có những hình dạng gì?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       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Khung ảnh gồm những bộ phận nào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       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Khung ảnh được làm bằng chất liệu gì?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+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base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base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+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base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+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Làm cách nào để tạo ra kiểu  khung ảnh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base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8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4800" y="1524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82" name="Picture 3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" r="17984"/>
          <a:stretch/>
        </p:blipFill>
        <p:spPr bwMode="auto">
          <a:xfrm>
            <a:off x="277091" y="597566"/>
            <a:ext cx="8264237" cy="312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57200" y="3810000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i="1" dirty="0"/>
              <a:t>*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(E5)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9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236" y="990600"/>
            <a:ext cx="8839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*HĐ4: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*HĐ5:Đánh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Cô hỏi từng cá nhân trẻ trong lớp.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7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57200"/>
            <a:ext cx="8229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PHÁT TRIỂN THẨM MĨ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b="1" dirty="0">
                <a:latin typeface="Times New Roman" pitchFamily="18" charset="0"/>
                <a:cs typeface="Times New Roman" pitchFamily="18" charset="0"/>
              </a:rPr>
              <a:t>STEAM theo quy trình thiết kế kỹ thuật EDF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i="1" dirty="0" smtClean="0"/>
              <a:t>4</a:t>
            </a:r>
            <a:r>
              <a:rPr lang="nl-NL" b="1" i="1" dirty="0">
                <a:latin typeface="Times New Roman" pitchFamily="18" charset="0"/>
                <a:cs typeface="Times New Roman" pitchFamily="18" charset="0"/>
              </a:rPr>
              <a:t>. Hoạt động 4: Thiết kế sản phẩm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( Thời gian 30’)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	- Chơi trò chơi: Xây nhà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	- Hỏi trẻ: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		+ Các con đang thực hiện dự án gì?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		+ Trong dự án chúng mình thống nhất làm gì?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	- Xem video: Trẻ hoạt động buổi hôm trước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nl-NL" i="1" dirty="0">
                <a:latin typeface="Times New Roman" pitchFamily="18" charset="0"/>
                <a:cs typeface="Times New Roman" pitchFamily="18" charset="0"/>
              </a:rPr>
              <a:t> Xem lại và trò chuyện quá trình chuẩn bị cho buổi làm khung ảnh: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	- Video hoạt động trò chuyện, thảo luận, vẽ thiết kế.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	- Video hoạt động tìm hiểu quy trình sắp xếp nguyên học liệu để làm khung ảnh.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	- Video hoạt động tìm kiếm ủng hộ nguyên học liệu.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	- Video hoạt động chuẩn bị nguyên vật liệu để làm khung ảnh của các nhóm.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i="1" dirty="0">
                <a:latin typeface="Times New Roman" pitchFamily="18" charset="0"/>
                <a:cs typeface="Times New Roman" pitchFamily="18" charset="0"/>
              </a:rPr>
              <a:t>* Giao nhiệm vụ: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 Các nhóm thực hiện làm khung ảnh theo bản thiết kế của nhóm. Nhắc lại các tiêu chí?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	- Tiêu chí 1: Làm đúng bản thiết kế.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	- Tiêu chí 2: Đầy đủ nguyên vật liệu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	- Tiêu chí 3:  khung ảnh có thân khung ảnh , ốp lưng khung ảnh  , giá đỡ khung ảnh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2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14400"/>
            <a:ext cx="8534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Hỏi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Bản thiết kế này của nhóm nào?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Cho trẻ lấy bản thiết kế về 3 nhóm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Các nhóm thảo luận lựa chọn, chuẩn bị nguyên vật liệu để làm khung ảnh 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Phân công công việc cho các thành viên trong nhóm.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Thực hành làm khung ảnh gia đình.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( Trong quá trình trẻ thực hiện cô quan sát, hỗ trợ trẻ nếu cần)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i="1" dirty="0">
                <a:latin typeface="Times New Roman" pitchFamily="18" charset="0"/>
                <a:cs typeface="Times New Roman" pitchFamily="18" charset="0"/>
              </a:rPr>
              <a:t>5. Hoạt động 5: Chia sẻ kết quả, cải tiến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 ( Thời gian 10’)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Các nhóm mang sản phẩm của nhóm lên trưng bày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Cất đồ dùng và ngồi về đội hình chữ 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Các nhóm giới thiệu sản phẩm của nhóm mình ( Đặt tên cho khung ảnh của nhóm mình)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Hỏi trẻ: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Các con có nhận xét gì về ngôi nhà so với bản thiết kế của nhóm mình?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               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Đã giống với bản thiết kế chưa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- Quan sát, nhận xét sản phẩm của các nhóm theo bản thiết kế chưa ( Tích bảng tiêu chí)</a:t>
            </a:r>
            <a:r>
              <a:rPr lang="nl-NL" dirty="0"/>
              <a:t>	</a:t>
            </a:r>
            <a:endParaRPr lang="en-US" dirty="0"/>
          </a:p>
          <a:p>
            <a:endParaRPr lang="en-US" dirty="0"/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6"/>
          <a:stretch/>
        </p:blipFill>
        <p:spPr bwMode="auto">
          <a:xfrm>
            <a:off x="76200" y="381000"/>
            <a:ext cx="8857384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437947"/>
            <a:ext cx="8628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Hỏi trẻ: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              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Nhóm nào làm khung ảnh hoàn chỉnh nhất? Vì sao?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Các nhóm đặt câu hỏi chéo nhau.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Nếu được làm lại các con muốn cải tiến như thế nào?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Chụp ảnh lưu niệm.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06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1150</Words>
  <Application>Microsoft Office PowerPoint</Application>
  <PresentationFormat>On-screen Show (4:3)</PresentationFormat>
  <Paragraphs>115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2024-01-16T01:33:49Z</dcterms:created>
  <dcterms:modified xsi:type="dcterms:W3CDTF">2024-01-16T02:10:23Z</dcterms:modified>
</cp:coreProperties>
</file>