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92" r:id="rId3"/>
    <p:sldId id="286" r:id="rId4"/>
    <p:sldId id="293" r:id="rId5"/>
    <p:sldId id="289" r:id="rId6"/>
    <p:sldId id="288" r:id="rId7"/>
    <p:sldId id="291" r:id="rId8"/>
    <p:sldId id="294" r:id="rId9"/>
    <p:sldId id="295" r:id="rId10"/>
    <p:sldId id="296" r:id="rId11"/>
    <p:sldId id="297" r:id="rId12"/>
    <p:sldId id="299" r:id="rId13"/>
    <p:sldId id="29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1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8B47-761B-4B21-8CC2-908D028771EF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69466-5164-4D26-AF90-483E3D1C1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4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8B47-761B-4B21-8CC2-908D028771EF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69466-5164-4D26-AF90-483E3D1C1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4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8B47-761B-4B21-8CC2-908D028771EF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69466-5164-4D26-AF90-483E3D1C1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3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8B47-761B-4B21-8CC2-908D028771EF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69466-5164-4D26-AF90-483E3D1C1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1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8B47-761B-4B21-8CC2-908D028771EF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69466-5164-4D26-AF90-483E3D1C1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4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8B47-761B-4B21-8CC2-908D028771EF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69466-5164-4D26-AF90-483E3D1C1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8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8B47-761B-4B21-8CC2-908D028771EF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69466-5164-4D26-AF90-483E3D1C1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95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8B47-761B-4B21-8CC2-908D028771EF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69466-5164-4D26-AF90-483E3D1C1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5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8B47-761B-4B21-8CC2-908D028771EF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69466-5164-4D26-AF90-483E3D1C1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8B47-761B-4B21-8CC2-908D028771EF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69466-5164-4D26-AF90-483E3D1C1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10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8B47-761B-4B21-8CC2-908D028771EF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69466-5164-4D26-AF90-483E3D1C1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6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18B47-761B-4B21-8CC2-908D028771EF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69466-5164-4D26-AF90-483E3D1C1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g"/><Relationship Id="rId7" Type="http://schemas.openxmlformats.org/officeDocument/2006/relationships/slide" Target="slide1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4.jpg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10" Type="http://schemas.openxmlformats.org/officeDocument/2006/relationships/slide" Target="slide13.xml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4.jpg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10" Type="http://schemas.openxmlformats.org/officeDocument/2006/relationships/slide" Target="slide1.xml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g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10" Type="http://schemas.openxmlformats.org/officeDocument/2006/relationships/image" Target="../media/image9.jp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4.jpg"/><Relationship Id="rId7" Type="http://schemas.openxmlformats.org/officeDocument/2006/relationships/image" Target="../media/image10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388" y="5082592"/>
            <a:ext cx="2949224" cy="76945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7721E5-A596-61A8-56A1-2763467B5D81}"/>
              </a:ext>
            </a:extLst>
          </p:cNvPr>
          <p:cNvSpPr/>
          <p:nvPr/>
        </p:nvSpPr>
        <p:spPr>
          <a:xfrm>
            <a:off x="3346340" y="1727057"/>
            <a:ext cx="5164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Hoạt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động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LQVT: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06452A-4A85-4395-A352-0C455EA13AEE}"/>
              </a:ext>
            </a:extLst>
          </p:cNvPr>
          <p:cNvSpPr/>
          <p:nvPr/>
        </p:nvSpPr>
        <p:spPr>
          <a:xfrm>
            <a:off x="1602205" y="2764529"/>
            <a:ext cx="8987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Đề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tài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Nhận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biết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một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nhiều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62130-EA84-72FA-4F8D-D8CD3166E9C0}"/>
              </a:ext>
            </a:extLst>
          </p:cNvPr>
          <p:cNvSpPr/>
          <p:nvPr/>
        </p:nvSpPr>
        <p:spPr>
          <a:xfrm>
            <a:off x="4755679" y="3802001"/>
            <a:ext cx="19078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Lớp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3C3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985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chuôn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9" t="12119" r="6234" b="1277"/>
          <a:stretch/>
        </p:blipFill>
        <p:spPr>
          <a:xfrm>
            <a:off x="0" y="75911"/>
            <a:ext cx="1841046" cy="1772815"/>
          </a:xfrm>
          <a:prstGeom prst="rect">
            <a:avLst/>
          </a:prstGeom>
        </p:spPr>
      </p:pic>
      <p:pic>
        <p:nvPicPr>
          <p:cNvPr id="3" name="Picture 2" descr="Cartoon of a farm&#10;&#10;Description automatically generated">
            <a:extLst>
              <a:ext uri="{FF2B5EF4-FFF2-40B4-BE49-F238E27FC236}">
                <a16:creationId xmlns:a16="http://schemas.microsoft.com/office/drawing/2014/main" id="{C4E53D6D-27CF-502E-A12E-C6315F5F4B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" r="61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ight Arrow 18">
            <a:hlinkClick r:id="rId6" action="ppaction://hlinksldjump"/>
            <a:extLst>
              <a:ext uri="{FF2B5EF4-FFF2-40B4-BE49-F238E27FC236}">
                <a16:creationId xmlns:a16="http://schemas.microsoft.com/office/drawing/2014/main" id="{C37F55B7-C0F0-2A0F-BA8A-39AE41EA938B}"/>
              </a:ext>
            </a:extLst>
          </p:cNvPr>
          <p:cNvSpPr/>
          <p:nvPr/>
        </p:nvSpPr>
        <p:spPr>
          <a:xfrm>
            <a:off x="10770355" y="5930153"/>
            <a:ext cx="1137963" cy="793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 group of cartoon goats&#10;&#10;Description automatically generated">
            <a:extLst>
              <a:ext uri="{FF2B5EF4-FFF2-40B4-BE49-F238E27FC236}">
                <a16:creationId xmlns:a16="http://schemas.microsoft.com/office/drawing/2014/main" id="{026527A9-DF15-1C0F-D80D-0C13BD0D9F1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5" t="3043" r="2711" b="54423"/>
          <a:stretch/>
        </p:blipFill>
        <p:spPr>
          <a:xfrm>
            <a:off x="3782007" y="3182467"/>
            <a:ext cx="5440680" cy="29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5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chuôn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9" t="12119" r="6234" b="1277"/>
          <a:stretch/>
        </p:blipFill>
        <p:spPr>
          <a:xfrm>
            <a:off x="0" y="75911"/>
            <a:ext cx="1841046" cy="1772815"/>
          </a:xfrm>
          <a:prstGeom prst="rect">
            <a:avLst/>
          </a:prstGeom>
        </p:spPr>
      </p:pic>
      <p:pic>
        <p:nvPicPr>
          <p:cNvPr id="3" name="Picture 2" descr="Cartoon of a farm&#10;&#10;Description automatically generated">
            <a:extLst>
              <a:ext uri="{FF2B5EF4-FFF2-40B4-BE49-F238E27FC236}">
                <a16:creationId xmlns:a16="http://schemas.microsoft.com/office/drawing/2014/main" id="{C4E53D6D-27CF-502E-A12E-C6315F5F4B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" r="6151"/>
          <a:stretch/>
        </p:blipFill>
        <p:spPr>
          <a:xfrm>
            <a:off x="55102" y="0"/>
            <a:ext cx="12192000" cy="6858000"/>
          </a:xfrm>
          <a:prstGeom prst="rect">
            <a:avLst/>
          </a:prstGeom>
        </p:spPr>
      </p:pic>
      <p:sp>
        <p:nvSpPr>
          <p:cNvPr id="4" name="Right Arrow 18">
            <a:hlinkClick r:id="rId7" action="ppaction://hlinksldjump"/>
            <a:extLst>
              <a:ext uri="{FF2B5EF4-FFF2-40B4-BE49-F238E27FC236}">
                <a16:creationId xmlns:a16="http://schemas.microsoft.com/office/drawing/2014/main" id="{C37F55B7-C0F0-2A0F-BA8A-39AE41EA938B}"/>
              </a:ext>
            </a:extLst>
          </p:cNvPr>
          <p:cNvSpPr/>
          <p:nvPr/>
        </p:nvSpPr>
        <p:spPr>
          <a:xfrm>
            <a:off x="10770355" y="5930153"/>
            <a:ext cx="1137963" cy="793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artoon of a sheep&#10;&#10;Description automatically generated">
            <a:extLst>
              <a:ext uri="{FF2B5EF4-FFF2-40B4-BE49-F238E27FC236}">
                <a16:creationId xmlns:a16="http://schemas.microsoft.com/office/drawing/2014/main" id="{291F9E3F-65CC-4820-92C0-A0EDE7E02EB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331" y="2754940"/>
            <a:ext cx="2720051" cy="3808071"/>
          </a:xfrm>
          <a:prstGeom prst="rect">
            <a:avLst/>
          </a:prstGeom>
        </p:spPr>
      </p:pic>
      <p:pic>
        <p:nvPicPr>
          <p:cNvPr id="2" name="Picture 1" descr="A cartoon of a sheep&#10;&#10;Description automatically generated">
            <a:extLst>
              <a:ext uri="{FF2B5EF4-FFF2-40B4-BE49-F238E27FC236}">
                <a16:creationId xmlns:a16="http://schemas.microsoft.com/office/drawing/2014/main" id="{B105C226-0186-E733-476A-1C40E298110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858" y="3071368"/>
            <a:ext cx="2268009" cy="3175213"/>
          </a:xfrm>
          <a:prstGeom prst="rect">
            <a:avLst/>
          </a:prstGeom>
        </p:spPr>
      </p:pic>
      <p:pic>
        <p:nvPicPr>
          <p:cNvPr id="5" name="Picture 4" descr="A cartoon of a sheep&#10;&#10;Description automatically generated">
            <a:extLst>
              <a:ext uri="{FF2B5EF4-FFF2-40B4-BE49-F238E27FC236}">
                <a16:creationId xmlns:a16="http://schemas.microsoft.com/office/drawing/2014/main" id="{0C675430-F8B3-D208-4420-D6DD84823B7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867" y="2645786"/>
            <a:ext cx="2400339" cy="336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4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chuôn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9" t="12119" r="6234" b="1277"/>
          <a:stretch/>
        </p:blipFill>
        <p:spPr>
          <a:xfrm>
            <a:off x="0" y="75911"/>
            <a:ext cx="1841046" cy="1772815"/>
          </a:xfrm>
          <a:prstGeom prst="rect">
            <a:avLst/>
          </a:prstGeom>
        </p:spPr>
      </p:pic>
      <p:pic>
        <p:nvPicPr>
          <p:cNvPr id="14" name="Picture 13" descr="Cartoon of a farm&#10;&#10;Description automatically generated">
            <a:extLst>
              <a:ext uri="{FF2B5EF4-FFF2-40B4-BE49-F238E27FC236}">
                <a16:creationId xmlns:a16="http://schemas.microsoft.com/office/drawing/2014/main" id="{FFC0B7FB-EBEC-803E-B785-5EBFC818A5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" r="5699"/>
          <a:stretch/>
        </p:blipFill>
        <p:spPr>
          <a:xfrm>
            <a:off x="0" y="-55244"/>
            <a:ext cx="12203837" cy="6977252"/>
          </a:xfrm>
          <a:prstGeom prst="rect">
            <a:avLst/>
          </a:prstGeom>
        </p:spPr>
      </p:pic>
      <p:pic>
        <p:nvPicPr>
          <p:cNvPr id="17" name="Picture 16" descr="A cartoon rabbit with a black background&#10;&#10;Description automatically generated">
            <a:extLst>
              <a:ext uri="{FF2B5EF4-FFF2-40B4-BE49-F238E27FC236}">
                <a16:creationId xmlns:a16="http://schemas.microsoft.com/office/drawing/2014/main" id="{B5C62A6B-9230-5464-38AE-3A8ED89B18B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8" t="2844" r="27763"/>
          <a:stretch/>
        </p:blipFill>
        <p:spPr>
          <a:xfrm>
            <a:off x="280470" y="1848726"/>
            <a:ext cx="3121152" cy="4037566"/>
          </a:xfrm>
          <a:prstGeom prst="rect">
            <a:avLst/>
          </a:prstGeom>
        </p:spPr>
      </p:pic>
      <p:pic>
        <p:nvPicPr>
          <p:cNvPr id="19" name="Picture 18" descr="A basket of carrots with leaves&#10;&#10;Description automatically generated">
            <a:extLst>
              <a:ext uri="{FF2B5EF4-FFF2-40B4-BE49-F238E27FC236}">
                <a16:creationId xmlns:a16="http://schemas.microsoft.com/office/drawing/2014/main" id="{67FE5464-95E5-07D0-2DFE-1895874AA1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968" y="1593925"/>
            <a:ext cx="4242816" cy="42428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03D7AB-DC6E-6523-DC57-ABC1D05327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57577" y="2306851"/>
            <a:ext cx="3773751" cy="3529890"/>
          </a:xfrm>
          <a:prstGeom prst="rect">
            <a:avLst/>
          </a:prstGeom>
        </p:spPr>
      </p:pic>
      <p:sp>
        <p:nvSpPr>
          <p:cNvPr id="2" name="Right Arrow 18">
            <a:hlinkClick r:id="rId10" action="ppaction://hlinksldjump"/>
            <a:extLst>
              <a:ext uri="{FF2B5EF4-FFF2-40B4-BE49-F238E27FC236}">
                <a16:creationId xmlns:a16="http://schemas.microsoft.com/office/drawing/2014/main" id="{E3CFCD4A-7F33-3759-5B40-F59046219490}"/>
              </a:ext>
            </a:extLst>
          </p:cNvPr>
          <p:cNvSpPr/>
          <p:nvPr/>
        </p:nvSpPr>
        <p:spPr>
          <a:xfrm>
            <a:off x="10770355" y="5930153"/>
            <a:ext cx="1137963" cy="793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15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022E-16 L -0.21719 0.1208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9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chuôn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9" t="12119" r="6234" b="1277"/>
          <a:stretch/>
        </p:blipFill>
        <p:spPr>
          <a:xfrm>
            <a:off x="0" y="75911"/>
            <a:ext cx="1841046" cy="1772815"/>
          </a:xfrm>
          <a:prstGeom prst="rect">
            <a:avLst/>
          </a:prstGeom>
        </p:spPr>
      </p:pic>
      <p:pic>
        <p:nvPicPr>
          <p:cNvPr id="14" name="Picture 13" descr="Cartoon of a farm&#10;&#10;Description automatically generated">
            <a:extLst>
              <a:ext uri="{FF2B5EF4-FFF2-40B4-BE49-F238E27FC236}">
                <a16:creationId xmlns:a16="http://schemas.microsoft.com/office/drawing/2014/main" id="{FFC0B7FB-EBEC-803E-B785-5EBFC818A5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" r="5699"/>
          <a:stretch/>
        </p:blipFill>
        <p:spPr>
          <a:xfrm>
            <a:off x="0" y="-55244"/>
            <a:ext cx="12203837" cy="6977252"/>
          </a:xfrm>
          <a:prstGeom prst="rect">
            <a:avLst/>
          </a:prstGeom>
        </p:spPr>
      </p:pic>
      <p:pic>
        <p:nvPicPr>
          <p:cNvPr id="17" name="Picture 16" descr="A cartoon rabbit with a black background&#10;&#10;Description automatically generated">
            <a:extLst>
              <a:ext uri="{FF2B5EF4-FFF2-40B4-BE49-F238E27FC236}">
                <a16:creationId xmlns:a16="http://schemas.microsoft.com/office/drawing/2014/main" id="{B5C62A6B-9230-5464-38AE-3A8ED89B18B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8" t="2844" r="27763"/>
          <a:stretch/>
        </p:blipFill>
        <p:spPr>
          <a:xfrm>
            <a:off x="280470" y="1848726"/>
            <a:ext cx="3121152" cy="4037566"/>
          </a:xfrm>
          <a:prstGeom prst="rect">
            <a:avLst/>
          </a:prstGeom>
        </p:spPr>
      </p:pic>
      <p:pic>
        <p:nvPicPr>
          <p:cNvPr id="19" name="Picture 18" descr="A basket of carrots with leaves&#10;&#10;Description automatically generated">
            <a:extLst>
              <a:ext uri="{FF2B5EF4-FFF2-40B4-BE49-F238E27FC236}">
                <a16:creationId xmlns:a16="http://schemas.microsoft.com/office/drawing/2014/main" id="{67FE5464-95E5-07D0-2DFE-1895874AA1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968" y="1593925"/>
            <a:ext cx="4242816" cy="42428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03D7AB-DC6E-6523-DC57-ABC1D05327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57577" y="2306851"/>
            <a:ext cx="3773751" cy="3529890"/>
          </a:xfrm>
          <a:prstGeom prst="rect">
            <a:avLst/>
          </a:prstGeom>
        </p:spPr>
      </p:pic>
      <p:sp>
        <p:nvSpPr>
          <p:cNvPr id="8" name="Right Arrow 18">
            <a:hlinkClick r:id="rId10" action="ppaction://hlinksldjump"/>
            <a:extLst>
              <a:ext uri="{FF2B5EF4-FFF2-40B4-BE49-F238E27FC236}">
                <a16:creationId xmlns:a16="http://schemas.microsoft.com/office/drawing/2014/main" id="{11B6B941-A5E8-3D04-A173-DECE04BCDBD7}"/>
              </a:ext>
            </a:extLst>
          </p:cNvPr>
          <p:cNvSpPr/>
          <p:nvPr/>
        </p:nvSpPr>
        <p:spPr>
          <a:xfrm>
            <a:off x="10770355" y="5930153"/>
            <a:ext cx="1137963" cy="793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94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23 L -0.58229 0.161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02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picture frame with a train and giraffe&#10;&#10;Description automatically generated">
            <a:extLst>
              <a:ext uri="{FF2B5EF4-FFF2-40B4-BE49-F238E27FC236}">
                <a16:creationId xmlns:a16="http://schemas.microsoft.com/office/drawing/2014/main" id="{A8B381B3-5A8B-16C2-48C2-5A229FDCE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90638C2-B5E1-3AAA-BE75-CB0DABEBF50F}"/>
              </a:ext>
            </a:extLst>
          </p:cNvPr>
          <p:cNvSpPr/>
          <p:nvPr/>
        </p:nvSpPr>
        <p:spPr>
          <a:xfrm>
            <a:off x="3649238" y="2345898"/>
            <a:ext cx="4343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B0F0"/>
                </a:solidFill>
                <a:effectLst/>
              </a:rPr>
              <a:t>HĐ1: </a:t>
            </a:r>
            <a:r>
              <a:rPr lang="en-US" sz="5400" b="1" cap="none" spc="0" dirty="0" err="1">
                <a:ln/>
                <a:solidFill>
                  <a:srgbClr val="00B0F0"/>
                </a:solidFill>
                <a:effectLst/>
              </a:rPr>
              <a:t>Ôn</a:t>
            </a:r>
            <a:r>
              <a:rPr lang="en-US" sz="5400" b="1" cap="none" spc="0" dirty="0">
                <a:ln/>
                <a:solidFill>
                  <a:srgbClr val="00B0F0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rgbClr val="00B0F0"/>
                </a:solidFill>
                <a:effectLst/>
              </a:rPr>
              <a:t>luyện</a:t>
            </a:r>
            <a:endParaRPr lang="en-US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7" name="Right Arrow 18">
            <a:hlinkClick r:id="rId3" action="ppaction://hlinksldjump"/>
            <a:extLst>
              <a:ext uri="{FF2B5EF4-FFF2-40B4-BE49-F238E27FC236}">
                <a16:creationId xmlns:a16="http://schemas.microsoft.com/office/drawing/2014/main" id="{88DD0EB1-69FF-856F-6557-31C812ACC2DE}"/>
              </a:ext>
            </a:extLst>
          </p:cNvPr>
          <p:cNvSpPr/>
          <p:nvPr/>
        </p:nvSpPr>
        <p:spPr>
          <a:xfrm>
            <a:off x="10770355" y="5930153"/>
            <a:ext cx="1137963" cy="793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889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chuôn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9" t="12119" r="6234" b="1277"/>
          <a:stretch/>
        </p:blipFill>
        <p:spPr>
          <a:xfrm>
            <a:off x="0" y="75911"/>
            <a:ext cx="1841046" cy="1772815"/>
          </a:xfrm>
          <a:prstGeom prst="rect">
            <a:avLst/>
          </a:prstGeom>
        </p:spPr>
      </p:pic>
      <p:pic>
        <p:nvPicPr>
          <p:cNvPr id="3" name="Picture 2" descr="Cartoon of a farm&#10;&#10;Description automatically generated">
            <a:extLst>
              <a:ext uri="{FF2B5EF4-FFF2-40B4-BE49-F238E27FC236}">
                <a16:creationId xmlns:a16="http://schemas.microsoft.com/office/drawing/2014/main" id="{C4E53D6D-27CF-502E-A12E-C6315F5F4B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" r="61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ight Arrow 18">
            <a:hlinkClick r:id="rId7" action="ppaction://hlinksldjump"/>
            <a:extLst>
              <a:ext uri="{FF2B5EF4-FFF2-40B4-BE49-F238E27FC236}">
                <a16:creationId xmlns:a16="http://schemas.microsoft.com/office/drawing/2014/main" id="{C37F55B7-C0F0-2A0F-BA8A-39AE41EA938B}"/>
              </a:ext>
            </a:extLst>
          </p:cNvPr>
          <p:cNvSpPr/>
          <p:nvPr/>
        </p:nvSpPr>
        <p:spPr>
          <a:xfrm>
            <a:off x="10770355" y="5930153"/>
            <a:ext cx="1137963" cy="793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Cartoon of a deer&#10;&#10;Description automatically generated">
            <a:extLst>
              <a:ext uri="{FF2B5EF4-FFF2-40B4-BE49-F238E27FC236}">
                <a16:creationId xmlns:a16="http://schemas.microsoft.com/office/drawing/2014/main" id="{11638630-1EC3-669E-F9F5-124B3F70FF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10" y="1374811"/>
            <a:ext cx="2055863" cy="2336519"/>
          </a:xfrm>
          <a:prstGeom prst="rect">
            <a:avLst/>
          </a:prstGeom>
        </p:spPr>
      </p:pic>
      <p:pic>
        <p:nvPicPr>
          <p:cNvPr id="11" name="Picture 10" descr="A cartoon of a sheep&#10;&#10;Description automatically generated">
            <a:extLst>
              <a:ext uri="{FF2B5EF4-FFF2-40B4-BE49-F238E27FC236}">
                <a16:creationId xmlns:a16="http://schemas.microsoft.com/office/drawing/2014/main" id="{291F9E3F-65CC-4820-92C0-A0EDE7E02EB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190" y="3711330"/>
            <a:ext cx="2164570" cy="3030398"/>
          </a:xfrm>
          <a:prstGeom prst="rect">
            <a:avLst/>
          </a:prstGeom>
        </p:spPr>
      </p:pic>
      <p:pic>
        <p:nvPicPr>
          <p:cNvPr id="15" name="Picture 14" descr="A group of cartoon goats&#10;&#10;Description automatically generated">
            <a:extLst>
              <a:ext uri="{FF2B5EF4-FFF2-40B4-BE49-F238E27FC236}">
                <a16:creationId xmlns:a16="http://schemas.microsoft.com/office/drawing/2014/main" id="{026527A9-DF15-1C0F-D80D-0C13BD0D9F1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1" t="3043" r="2711" b="54423"/>
          <a:stretch/>
        </p:blipFill>
        <p:spPr>
          <a:xfrm>
            <a:off x="8851037" y="2878746"/>
            <a:ext cx="2759744" cy="2916936"/>
          </a:xfrm>
          <a:prstGeom prst="rect">
            <a:avLst/>
          </a:prstGeom>
        </p:spPr>
      </p:pic>
      <p:pic>
        <p:nvPicPr>
          <p:cNvPr id="18" name="Picture 17" descr="Cartoon of a deer&#10;&#10;Description automatically generated">
            <a:extLst>
              <a:ext uri="{FF2B5EF4-FFF2-40B4-BE49-F238E27FC236}">
                <a16:creationId xmlns:a16="http://schemas.microsoft.com/office/drawing/2014/main" id="{104A1AF7-C0B4-E7BB-76E5-84A4578E45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96" y="1699669"/>
            <a:ext cx="2055863" cy="2336519"/>
          </a:xfrm>
          <a:prstGeom prst="rect">
            <a:avLst/>
          </a:prstGeom>
        </p:spPr>
      </p:pic>
      <p:pic>
        <p:nvPicPr>
          <p:cNvPr id="20" name="Picture 19" descr="Cartoon of a deer&#10;&#10;Description automatically generated">
            <a:extLst>
              <a:ext uri="{FF2B5EF4-FFF2-40B4-BE49-F238E27FC236}">
                <a16:creationId xmlns:a16="http://schemas.microsoft.com/office/drawing/2014/main" id="{8DA256F5-1DDB-1478-392B-8A33FF96FB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872" y="1491058"/>
            <a:ext cx="2055863" cy="2336519"/>
          </a:xfrm>
          <a:prstGeom prst="rect">
            <a:avLst/>
          </a:prstGeom>
        </p:spPr>
      </p:pic>
      <p:pic>
        <p:nvPicPr>
          <p:cNvPr id="21" name="Picture 20" descr="A group of cartoon goats&#10;&#10;Description automatically generated">
            <a:extLst>
              <a:ext uri="{FF2B5EF4-FFF2-40B4-BE49-F238E27FC236}">
                <a16:creationId xmlns:a16="http://schemas.microsoft.com/office/drawing/2014/main" id="{592BBCA4-53A3-6196-4A83-0E8D2CC8F8F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5" t="3043" r="54714" b="59022"/>
          <a:stretch/>
        </p:blipFill>
        <p:spPr>
          <a:xfrm>
            <a:off x="6736245" y="3022960"/>
            <a:ext cx="2271084" cy="260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2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picture frame with a train and giraffe&#10;&#10;Description automatically generated">
            <a:extLst>
              <a:ext uri="{FF2B5EF4-FFF2-40B4-BE49-F238E27FC236}">
                <a16:creationId xmlns:a16="http://schemas.microsoft.com/office/drawing/2014/main" id="{A8B381B3-5A8B-16C2-48C2-5A229FDCE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90638C2-B5E1-3AAA-BE75-CB0DABEBF50F}"/>
              </a:ext>
            </a:extLst>
          </p:cNvPr>
          <p:cNvSpPr/>
          <p:nvPr/>
        </p:nvSpPr>
        <p:spPr>
          <a:xfrm>
            <a:off x="2808056" y="2550084"/>
            <a:ext cx="63628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7030A0"/>
                </a:solidFill>
                <a:effectLst/>
              </a:rPr>
              <a:t>HĐ2: </a:t>
            </a:r>
            <a:r>
              <a:rPr lang="en-US" sz="4000" b="1" cap="none" spc="0" dirty="0" err="1">
                <a:ln/>
                <a:solidFill>
                  <a:srgbClr val="7030A0"/>
                </a:solidFill>
                <a:effectLst/>
              </a:rPr>
              <a:t>Nhận</a:t>
            </a:r>
            <a:r>
              <a:rPr lang="en-US" sz="4000" b="1" cap="none" spc="0" dirty="0">
                <a:ln/>
                <a:solidFill>
                  <a:srgbClr val="7030A0"/>
                </a:solidFill>
                <a:effectLst/>
              </a:rPr>
              <a:t> </a:t>
            </a:r>
            <a:r>
              <a:rPr lang="en-US" sz="4000" b="1" cap="none" spc="0" dirty="0" err="1">
                <a:ln/>
                <a:solidFill>
                  <a:srgbClr val="7030A0"/>
                </a:solidFill>
                <a:effectLst/>
              </a:rPr>
              <a:t>biết</a:t>
            </a:r>
            <a:r>
              <a:rPr lang="en-US" sz="4000" b="1" cap="none" spc="0" dirty="0">
                <a:ln/>
                <a:solidFill>
                  <a:srgbClr val="7030A0"/>
                </a:solidFill>
                <a:effectLst/>
              </a:rPr>
              <a:t> </a:t>
            </a:r>
            <a:r>
              <a:rPr lang="en-US" sz="4000" b="1" cap="none" spc="0" dirty="0" err="1">
                <a:ln/>
                <a:solidFill>
                  <a:srgbClr val="7030A0"/>
                </a:solidFill>
                <a:effectLst/>
              </a:rPr>
              <a:t>một</a:t>
            </a:r>
            <a:r>
              <a:rPr lang="en-US" sz="4000" b="1" cap="none" spc="0" dirty="0">
                <a:ln/>
                <a:solidFill>
                  <a:srgbClr val="7030A0"/>
                </a:solidFill>
                <a:effectLst/>
              </a:rPr>
              <a:t> </a:t>
            </a:r>
            <a:r>
              <a:rPr lang="en-US" sz="4000" b="1" cap="none" spc="0" dirty="0" err="1">
                <a:ln/>
                <a:solidFill>
                  <a:srgbClr val="7030A0"/>
                </a:solidFill>
                <a:effectLst/>
              </a:rPr>
              <a:t>và</a:t>
            </a:r>
            <a:r>
              <a:rPr lang="en-US" sz="4000" b="1" cap="none" spc="0" dirty="0">
                <a:ln/>
                <a:solidFill>
                  <a:srgbClr val="7030A0"/>
                </a:solidFill>
                <a:effectLst/>
              </a:rPr>
              <a:t> </a:t>
            </a:r>
            <a:r>
              <a:rPr lang="en-US" sz="4000" b="1" cap="none" spc="0" dirty="0" err="1">
                <a:ln/>
                <a:solidFill>
                  <a:srgbClr val="7030A0"/>
                </a:solidFill>
                <a:effectLst/>
              </a:rPr>
              <a:t>nhiều</a:t>
            </a:r>
            <a:endParaRPr lang="en-US" sz="4000" b="1" cap="none" spc="0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2" name="Right Arrow 18">
            <a:hlinkClick r:id="rId3" action="ppaction://hlinksldjump"/>
            <a:extLst>
              <a:ext uri="{FF2B5EF4-FFF2-40B4-BE49-F238E27FC236}">
                <a16:creationId xmlns:a16="http://schemas.microsoft.com/office/drawing/2014/main" id="{A1E83FEB-34D8-35A1-1F1F-795D17968A63}"/>
              </a:ext>
            </a:extLst>
          </p:cNvPr>
          <p:cNvSpPr/>
          <p:nvPr/>
        </p:nvSpPr>
        <p:spPr>
          <a:xfrm>
            <a:off x="7849602" y="4661297"/>
            <a:ext cx="1137963" cy="793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90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toon of a farm&#10;&#10;Description automatically generated">
            <a:extLst>
              <a:ext uri="{FF2B5EF4-FFF2-40B4-BE49-F238E27FC236}">
                <a16:creationId xmlns:a16="http://schemas.microsoft.com/office/drawing/2014/main" id="{9E8F196F-9959-BC38-7C4D-792D56BD2B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" r="6151"/>
          <a:stretch/>
        </p:blipFill>
        <p:spPr>
          <a:xfrm>
            <a:off x="-26644" y="0"/>
            <a:ext cx="12192000" cy="6858000"/>
          </a:xfrm>
          <a:prstGeom prst="rect">
            <a:avLst/>
          </a:prstGeom>
        </p:spPr>
      </p:pic>
      <p:pic>
        <p:nvPicPr>
          <p:cNvPr id="5" name="Picture 4" descr="A group of cartoon goats&#10;&#10;Description automatically generated">
            <a:extLst>
              <a:ext uri="{FF2B5EF4-FFF2-40B4-BE49-F238E27FC236}">
                <a16:creationId xmlns:a16="http://schemas.microsoft.com/office/drawing/2014/main" id="{B96E2454-352D-C1AD-1956-7BD61136E9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6" t="3787" r="1994" b="53889"/>
          <a:stretch/>
        </p:blipFill>
        <p:spPr>
          <a:xfrm>
            <a:off x="7157112" y="1943918"/>
            <a:ext cx="3703553" cy="3929726"/>
          </a:xfrm>
          <a:prstGeom prst="rect">
            <a:avLst/>
          </a:prstGeom>
        </p:spPr>
      </p:pic>
      <p:pic>
        <p:nvPicPr>
          <p:cNvPr id="6" name="Picture 5" descr="A group of cartoon goats&#10;&#10;Description automatically generated">
            <a:extLst>
              <a:ext uri="{FF2B5EF4-FFF2-40B4-BE49-F238E27FC236}">
                <a16:creationId xmlns:a16="http://schemas.microsoft.com/office/drawing/2014/main" id="{171714CB-C525-CA2E-01A6-674ADB13EB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5" t="3043" r="55126" b="58443"/>
          <a:stretch/>
        </p:blipFill>
        <p:spPr>
          <a:xfrm>
            <a:off x="2727617" y="3651580"/>
            <a:ext cx="1548963" cy="1821629"/>
          </a:xfrm>
          <a:prstGeom prst="rect">
            <a:avLst/>
          </a:prstGeom>
        </p:spPr>
      </p:pic>
      <p:pic>
        <p:nvPicPr>
          <p:cNvPr id="7" name="Picture 6" descr="A group of cartoon goats&#10;&#10;Description automatically generated">
            <a:extLst>
              <a:ext uri="{FF2B5EF4-FFF2-40B4-BE49-F238E27FC236}">
                <a16:creationId xmlns:a16="http://schemas.microsoft.com/office/drawing/2014/main" id="{F600F27F-8706-9D0A-6808-17B00E6BBA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2" t="44886" r="1994" b="7795"/>
          <a:stretch/>
        </p:blipFill>
        <p:spPr>
          <a:xfrm>
            <a:off x="4167766" y="3612030"/>
            <a:ext cx="1658011" cy="19007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440302-0CB7-6BBC-8569-7FABF2DE57FA}"/>
              </a:ext>
            </a:extLst>
          </p:cNvPr>
          <p:cNvSpPr/>
          <p:nvPr/>
        </p:nvSpPr>
        <p:spPr>
          <a:xfrm>
            <a:off x="8682517" y="5473209"/>
            <a:ext cx="652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cap="none" spc="0" dirty="0">
                <a:ln/>
                <a:solidFill>
                  <a:srgbClr val="FF0000"/>
                </a:solidFill>
                <a:effectLst/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51832C-5D21-C1F0-70BC-FF6E1EAF7A41}"/>
              </a:ext>
            </a:extLst>
          </p:cNvPr>
          <p:cNvSpPr/>
          <p:nvPr/>
        </p:nvSpPr>
        <p:spPr>
          <a:xfrm>
            <a:off x="3950209" y="5411979"/>
            <a:ext cx="652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dirty="0">
                <a:ln/>
                <a:solidFill>
                  <a:srgbClr val="FF0000"/>
                </a:solidFill>
              </a:rPr>
              <a:t>2</a:t>
            </a:r>
            <a:endParaRPr lang="en-US" sz="72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77B097-7845-6C8B-1B38-507F17781808}"/>
              </a:ext>
            </a:extLst>
          </p:cNvPr>
          <p:cNvSpPr/>
          <p:nvPr/>
        </p:nvSpPr>
        <p:spPr>
          <a:xfrm>
            <a:off x="3539781" y="5550478"/>
            <a:ext cx="1903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FF0000"/>
                </a:solidFill>
                <a:effectLst/>
              </a:rPr>
              <a:t>Nhiều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133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chuôn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9" t="12119" r="6234" b="1277"/>
          <a:stretch/>
        </p:blipFill>
        <p:spPr>
          <a:xfrm>
            <a:off x="0" y="75911"/>
            <a:ext cx="1841046" cy="1772815"/>
          </a:xfrm>
          <a:prstGeom prst="rect">
            <a:avLst/>
          </a:prstGeom>
        </p:spPr>
      </p:pic>
      <p:pic>
        <p:nvPicPr>
          <p:cNvPr id="14" name="Picture 13" descr="Cartoon of a farm&#10;&#10;Description automatically generated">
            <a:extLst>
              <a:ext uri="{FF2B5EF4-FFF2-40B4-BE49-F238E27FC236}">
                <a16:creationId xmlns:a16="http://schemas.microsoft.com/office/drawing/2014/main" id="{FFC0B7FB-EBEC-803E-B785-5EBFC818A5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" r="5699"/>
          <a:stretch/>
        </p:blipFill>
        <p:spPr>
          <a:xfrm>
            <a:off x="0" y="-55244"/>
            <a:ext cx="12203837" cy="6977252"/>
          </a:xfrm>
          <a:prstGeom prst="rect">
            <a:avLst/>
          </a:prstGeom>
        </p:spPr>
      </p:pic>
      <p:pic>
        <p:nvPicPr>
          <p:cNvPr id="32" name="Picture 31" descr="A cartoon of a donkey&#10;&#10;Description automatically generated">
            <a:extLst>
              <a:ext uri="{FF2B5EF4-FFF2-40B4-BE49-F238E27FC236}">
                <a16:creationId xmlns:a16="http://schemas.microsoft.com/office/drawing/2014/main" id="{9324678F-2A76-1676-B3C9-FCDE7728213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647" y="2489885"/>
            <a:ext cx="2455246" cy="2595372"/>
          </a:xfrm>
          <a:prstGeom prst="rect">
            <a:avLst/>
          </a:prstGeom>
        </p:spPr>
      </p:pic>
      <p:pic>
        <p:nvPicPr>
          <p:cNvPr id="34" name="Picture 33" descr="A cartoon of a donkey&#10;&#10;Description automatically generated">
            <a:extLst>
              <a:ext uri="{FF2B5EF4-FFF2-40B4-BE49-F238E27FC236}">
                <a16:creationId xmlns:a16="http://schemas.microsoft.com/office/drawing/2014/main" id="{E0CE29A7-915C-D178-751A-8D7D590F2A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226" y="3709515"/>
            <a:ext cx="3121152" cy="2410968"/>
          </a:xfrm>
          <a:prstGeom prst="rect">
            <a:avLst/>
          </a:prstGeom>
        </p:spPr>
      </p:pic>
      <p:pic>
        <p:nvPicPr>
          <p:cNvPr id="35" name="Picture 34" descr="A cartoon of a donkey&#10;&#10;Description automatically generated">
            <a:extLst>
              <a:ext uri="{FF2B5EF4-FFF2-40B4-BE49-F238E27FC236}">
                <a16:creationId xmlns:a16="http://schemas.microsoft.com/office/drawing/2014/main" id="{634DDA96-CF34-E0F3-A07E-052671CF3B4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773" y="2723586"/>
            <a:ext cx="2455246" cy="2595372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942FEF61-218C-920F-7FE8-0ABEB725FB85}"/>
              </a:ext>
            </a:extLst>
          </p:cNvPr>
          <p:cNvSpPr/>
          <p:nvPr/>
        </p:nvSpPr>
        <p:spPr>
          <a:xfrm>
            <a:off x="5921028" y="5639128"/>
            <a:ext cx="652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dirty="0">
                <a:ln/>
                <a:solidFill>
                  <a:srgbClr val="FF0000"/>
                </a:solidFill>
              </a:rPr>
              <a:t>3</a:t>
            </a:r>
            <a:endParaRPr lang="en-US" sz="72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697F91E-04EB-F7C4-CC01-752A3CFD5F0E}"/>
              </a:ext>
            </a:extLst>
          </p:cNvPr>
          <p:cNvSpPr/>
          <p:nvPr/>
        </p:nvSpPr>
        <p:spPr>
          <a:xfrm>
            <a:off x="5295857" y="5751024"/>
            <a:ext cx="1903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FF0000"/>
                </a:solidFill>
                <a:effectLst/>
              </a:rPr>
              <a:t>Nhiều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201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chuôn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9" t="12119" r="6234" b="1277"/>
          <a:stretch/>
        </p:blipFill>
        <p:spPr>
          <a:xfrm>
            <a:off x="0" y="75911"/>
            <a:ext cx="1841046" cy="1772815"/>
          </a:xfrm>
          <a:prstGeom prst="rect">
            <a:avLst/>
          </a:prstGeom>
        </p:spPr>
      </p:pic>
      <p:pic>
        <p:nvPicPr>
          <p:cNvPr id="14" name="Picture 13" descr="Cartoon of a farm&#10;&#10;Description automatically generated">
            <a:extLst>
              <a:ext uri="{FF2B5EF4-FFF2-40B4-BE49-F238E27FC236}">
                <a16:creationId xmlns:a16="http://schemas.microsoft.com/office/drawing/2014/main" id="{FFC0B7FB-EBEC-803E-B785-5EBFC818A5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" r="5699"/>
          <a:stretch/>
        </p:blipFill>
        <p:spPr>
          <a:xfrm>
            <a:off x="0" y="-55244"/>
            <a:ext cx="12203837" cy="6977252"/>
          </a:xfrm>
          <a:prstGeom prst="rect">
            <a:avLst/>
          </a:prstGeom>
        </p:spPr>
      </p:pic>
      <p:pic>
        <p:nvPicPr>
          <p:cNvPr id="21" name="Picture 20" descr="Cartoon a cartoon bear standing on its hind legs&#10;&#10;Description automatically generated">
            <a:extLst>
              <a:ext uri="{FF2B5EF4-FFF2-40B4-BE49-F238E27FC236}">
                <a16:creationId xmlns:a16="http://schemas.microsoft.com/office/drawing/2014/main" id="{F395AAA3-419E-608E-B25F-7D5ACE796E6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364"/>
          <a:stretch/>
        </p:blipFill>
        <p:spPr>
          <a:xfrm>
            <a:off x="1604190" y="2673654"/>
            <a:ext cx="2479599" cy="3003873"/>
          </a:xfrm>
          <a:prstGeom prst="rect">
            <a:avLst/>
          </a:prstGeom>
        </p:spPr>
      </p:pic>
      <p:pic>
        <p:nvPicPr>
          <p:cNvPr id="2" name="Picture 1" descr="Cartoon a cartoon bear standing on its hind legs&#10;&#10;Description automatically generated">
            <a:extLst>
              <a:ext uri="{FF2B5EF4-FFF2-40B4-BE49-F238E27FC236}">
                <a16:creationId xmlns:a16="http://schemas.microsoft.com/office/drawing/2014/main" id="{0A2FB851-B34F-4654-6D87-737002EDFA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364"/>
          <a:stretch/>
        </p:blipFill>
        <p:spPr>
          <a:xfrm>
            <a:off x="3526947" y="2673653"/>
            <a:ext cx="2479599" cy="3003873"/>
          </a:xfrm>
          <a:prstGeom prst="rect">
            <a:avLst/>
          </a:prstGeom>
        </p:spPr>
      </p:pic>
      <p:pic>
        <p:nvPicPr>
          <p:cNvPr id="3" name="Picture 2" descr="Cartoon a cartoon bear standing on its hind legs&#10;&#10;Description automatically generated">
            <a:extLst>
              <a:ext uri="{FF2B5EF4-FFF2-40B4-BE49-F238E27FC236}">
                <a16:creationId xmlns:a16="http://schemas.microsoft.com/office/drawing/2014/main" id="{EC1C0CC8-1993-C10A-1931-F0F390E12DE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364"/>
          <a:stretch/>
        </p:blipFill>
        <p:spPr>
          <a:xfrm>
            <a:off x="5480389" y="2673653"/>
            <a:ext cx="2479599" cy="3003873"/>
          </a:xfrm>
          <a:prstGeom prst="rect">
            <a:avLst/>
          </a:prstGeom>
        </p:spPr>
      </p:pic>
      <p:pic>
        <p:nvPicPr>
          <p:cNvPr id="4" name="Picture 3" descr="Cartoon a cartoon bear standing on its hind legs&#10;&#10;Description automatically generated">
            <a:extLst>
              <a:ext uri="{FF2B5EF4-FFF2-40B4-BE49-F238E27FC236}">
                <a16:creationId xmlns:a16="http://schemas.microsoft.com/office/drawing/2014/main" id="{A90492B8-DE1D-3958-1138-608E8667277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364"/>
          <a:stretch/>
        </p:blipFill>
        <p:spPr>
          <a:xfrm>
            <a:off x="7610736" y="2673652"/>
            <a:ext cx="2479599" cy="30038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5F867A-F9AB-3F22-DCCE-1009A3E8F483}"/>
              </a:ext>
            </a:extLst>
          </p:cNvPr>
          <p:cNvSpPr/>
          <p:nvPr/>
        </p:nvSpPr>
        <p:spPr>
          <a:xfrm>
            <a:off x="5921028" y="5639128"/>
            <a:ext cx="652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dirty="0">
                <a:ln/>
                <a:solidFill>
                  <a:srgbClr val="FF0000"/>
                </a:solidFill>
              </a:rPr>
              <a:t>4</a:t>
            </a:r>
            <a:endParaRPr lang="en-US" sz="72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F64BDB-498C-2475-5206-253EB4F219F3}"/>
              </a:ext>
            </a:extLst>
          </p:cNvPr>
          <p:cNvSpPr/>
          <p:nvPr/>
        </p:nvSpPr>
        <p:spPr>
          <a:xfrm>
            <a:off x="5225329" y="5777627"/>
            <a:ext cx="1903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FF0000"/>
                </a:solidFill>
                <a:effectLst/>
              </a:rPr>
              <a:t>Nhiều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131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picture frame with a train and giraffe&#10;&#10;Description automatically generated">
            <a:extLst>
              <a:ext uri="{FF2B5EF4-FFF2-40B4-BE49-F238E27FC236}">
                <a16:creationId xmlns:a16="http://schemas.microsoft.com/office/drawing/2014/main" id="{A8B381B3-5A8B-16C2-48C2-5A229FDCE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90638C2-B5E1-3AAA-BE75-CB0DABEBF50F}"/>
              </a:ext>
            </a:extLst>
          </p:cNvPr>
          <p:cNvSpPr/>
          <p:nvPr/>
        </p:nvSpPr>
        <p:spPr>
          <a:xfrm>
            <a:off x="4478130" y="2550084"/>
            <a:ext cx="30226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7030A0"/>
                </a:solidFill>
                <a:effectLst/>
              </a:rPr>
              <a:t>HĐ3: </a:t>
            </a:r>
            <a:r>
              <a:rPr lang="en-US" sz="4000" b="1" cap="none" spc="0" dirty="0" err="1">
                <a:ln/>
                <a:solidFill>
                  <a:srgbClr val="7030A0"/>
                </a:solidFill>
                <a:effectLst/>
              </a:rPr>
              <a:t>Củng</a:t>
            </a:r>
            <a:r>
              <a:rPr lang="en-US" sz="4000" b="1" cap="none" spc="0" dirty="0">
                <a:ln/>
                <a:solidFill>
                  <a:srgbClr val="7030A0"/>
                </a:solidFill>
                <a:effectLst/>
              </a:rPr>
              <a:t> </a:t>
            </a:r>
            <a:r>
              <a:rPr lang="en-US" sz="4000" b="1" cap="none" spc="0" dirty="0" err="1">
                <a:ln/>
                <a:solidFill>
                  <a:srgbClr val="7030A0"/>
                </a:solidFill>
                <a:effectLst/>
              </a:rPr>
              <a:t>cố</a:t>
            </a:r>
            <a:endParaRPr lang="en-US" sz="4000" b="1" cap="none" spc="0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2" name="Right Arrow 18">
            <a:hlinkClick r:id="rId3" action="ppaction://hlinksldjump"/>
            <a:extLst>
              <a:ext uri="{FF2B5EF4-FFF2-40B4-BE49-F238E27FC236}">
                <a16:creationId xmlns:a16="http://schemas.microsoft.com/office/drawing/2014/main" id="{BBFA1F56-7314-E4C9-B6EE-9626749E9BB4}"/>
              </a:ext>
            </a:extLst>
          </p:cNvPr>
          <p:cNvSpPr/>
          <p:nvPr/>
        </p:nvSpPr>
        <p:spPr>
          <a:xfrm>
            <a:off x="8107054" y="4661297"/>
            <a:ext cx="1137963" cy="793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813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chuôn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9" t="12119" r="6234" b="1277"/>
          <a:stretch/>
        </p:blipFill>
        <p:spPr>
          <a:xfrm>
            <a:off x="0" y="75911"/>
            <a:ext cx="1841046" cy="1772815"/>
          </a:xfrm>
          <a:prstGeom prst="rect">
            <a:avLst/>
          </a:prstGeom>
        </p:spPr>
      </p:pic>
      <p:pic>
        <p:nvPicPr>
          <p:cNvPr id="3" name="Picture 2" descr="Cartoon of a farm&#10;&#10;Description automatically generated">
            <a:extLst>
              <a:ext uri="{FF2B5EF4-FFF2-40B4-BE49-F238E27FC236}">
                <a16:creationId xmlns:a16="http://schemas.microsoft.com/office/drawing/2014/main" id="{C4E53D6D-27CF-502E-A12E-C6315F5F4B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" r="61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ight Arrow 18">
            <a:hlinkClick r:id="rId6" action="ppaction://hlinksldjump"/>
            <a:extLst>
              <a:ext uri="{FF2B5EF4-FFF2-40B4-BE49-F238E27FC236}">
                <a16:creationId xmlns:a16="http://schemas.microsoft.com/office/drawing/2014/main" id="{C37F55B7-C0F0-2A0F-BA8A-39AE41EA938B}"/>
              </a:ext>
            </a:extLst>
          </p:cNvPr>
          <p:cNvSpPr/>
          <p:nvPr/>
        </p:nvSpPr>
        <p:spPr>
          <a:xfrm>
            <a:off x="10166673" y="5851009"/>
            <a:ext cx="1137963" cy="793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Cartoon of a deer&#10;&#10;Description automatically generated">
            <a:extLst>
              <a:ext uri="{FF2B5EF4-FFF2-40B4-BE49-F238E27FC236}">
                <a16:creationId xmlns:a16="http://schemas.microsoft.com/office/drawing/2014/main" id="{11638630-1EC3-669E-F9F5-124B3F70FF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106" y="1764254"/>
            <a:ext cx="3595866" cy="408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7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2488</TotalTime>
  <Words>36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186</cp:revision>
  <dcterms:created xsi:type="dcterms:W3CDTF">2022-11-04T14:10:06Z</dcterms:created>
  <dcterms:modified xsi:type="dcterms:W3CDTF">2023-12-26T16:15:10Z</dcterms:modified>
</cp:coreProperties>
</file>