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62" r:id="rId3"/>
    <p:sldId id="263" r:id="rId4"/>
    <p:sldId id="266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966" y="1029767"/>
            <a:ext cx="11570618" cy="5299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Mục </a:t>
            </a:r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đích yêu </a:t>
            </a:r>
            <a:r>
              <a:rPr lang="nl-N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</a:p>
          <a:p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(S)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....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(E)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biểu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kích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thước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..(M) 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tòi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(S)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(T)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(E)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(A).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GB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hứng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6225551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677484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39818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013389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41095317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271569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3573796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97186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976937" y="3899694"/>
          <a:ext cx="238125" cy="203200"/>
        </p:xfrm>
        <a:graphic>
          <a:graphicData uri="http://schemas.openxmlformats.org/drawingml/2006/table">
            <a:tbl>
              <a:tblPr/>
              <a:tblGrid>
                <a:gridCol w="238125">
                  <a:extLst>
                    <a:ext uri="{9D8B030D-6E8A-4147-A177-3AD203B41FA5}">
                      <a16:colId xmlns:a16="http://schemas.microsoft.com/office/drawing/2014/main" val="25418095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058418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5924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029137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991225" y="3899694"/>
          <a:ext cx="209550" cy="203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2271877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723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7438" y="953588"/>
            <a:ext cx="109466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Đồ dùng của cô.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Video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Đồ dùng của trẻ.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,-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que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đũa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băng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dính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xốp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,...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A4, </a:t>
            </a:r>
          </a:p>
          <a:p>
            <a:pPr lvl="0"/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/>
              <a:tblGrid>
                <a:gridCol w="209550">
                  <a:extLst>
                    <a:ext uri="{9D8B030D-6E8A-4147-A177-3AD203B41FA5}">
                      <a16:colId xmlns:a16="http://schemas.microsoft.com/office/drawing/2014/main" val="14805144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77816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991225" y="3772694"/>
          <a:ext cx="20955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9550">
                  <a:extLst>
                    <a:ext uri="{9D8B030D-6E8A-4147-A177-3AD203B41FA5}">
                      <a16:colId xmlns:a16="http://schemas.microsoft.com/office/drawing/2014/main" val="2325328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38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36469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00984"/>
              </p:ext>
            </p:extLst>
          </p:nvPr>
        </p:nvGraphicFramePr>
        <p:xfrm>
          <a:off x="1927298" y="1255244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4690718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034874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5646680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976688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10163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5577" y="1255244"/>
            <a:ext cx="11129554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III</a:t>
            </a:r>
            <a:r>
              <a:rPr lang="nl-NL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 Tiến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hành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1: Hỏi xác định vấn đề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lăn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cúi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trượt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tõm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”. Bin ở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Theo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2: Tưởng tượng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Khảo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hang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rào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đó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đưa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pháp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lựa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+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rào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tác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SimSun" panose="02010600030101010101" pitchFamily="2" charset="-122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388" y="1084217"/>
            <a:ext cx="1076379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3: Lên kế hoạch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Vẽ thiết kế.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Cô hỏi ý tưởng của trẻ: Các con sẽ thiết kế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thế nào? ( Hình dạng, kiểu dáng, cấu tạo, chiều cao)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về nhóm vẽ thiết kế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giấy A3 ( Cô giáo quay lại toàn bộ quá trình trẻ lên ý tưởng và vẽ bản thiết kế. Chụp lại bản thiết kế của từng nhóm)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thành viên trong nhóm thảo luận đưa ra ý kiến thiết kế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nl-N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nl-N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nguyên học liệu.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Hỏi trẻ ý tưởng sử dụng nguyên học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học liệu gì?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Sử dụng nguyên vật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Sử dụng nguyên vật liệu gì để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Nhóm con làm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Các con sẽ sắp xếp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 như nào để tạo thành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trẻ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 nguyên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vật liệu mà nhóm lựa chọn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luận phân công các thành viên trong nhóm chuẩn bị nguyên vật liệu theo kế hoạch của nhóm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32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0891" y="836024"/>
            <a:ext cx="10881360" cy="582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4: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Chế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SimSun" panose="02010600030101010101" pitchFamily="2" charset="-122"/>
              </a:rPr>
              <a:t>sản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phẩm</a:t>
            </a:r>
            <a:r>
              <a:rPr lang="en-US" b="1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video: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ủng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TC1: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TC2: 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.(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3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</a:rPr>
              <a:t>Kế hoạch </a:t>
            </a:r>
            <a:r>
              <a:rPr lang="en-US" sz="2000" b="1" dirty="0" err="1" smtClean="0">
                <a:solidFill>
                  <a:srgbClr val="FF0000"/>
                </a:solidFill>
              </a:rPr>
              <a:t>Hoạt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động</a:t>
            </a:r>
            <a:r>
              <a:rPr lang="en-US" sz="2000" b="1" dirty="0" smtClean="0">
                <a:solidFill>
                  <a:srgbClr val="FF0000"/>
                </a:solidFill>
              </a:rPr>
              <a:t> EDP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rào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0264" y="888275"/>
            <a:ext cx="1045028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*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H</a:t>
            </a:r>
            <a:r>
              <a:rPr lang="en-US" b="1" dirty="0">
                <a:latin typeface="Times New Roman" panose="02020603050405020304" pitchFamily="18" charset="0"/>
                <a:ea typeface="SimSun" panose="02010600030101010101" pitchFamily="2" charset="-122"/>
              </a:rPr>
              <a:t>Đ</a:t>
            </a:r>
            <a:r>
              <a:rPr lang="nl-NL" b="1" dirty="0">
                <a:latin typeface="Times New Roman" panose="02020603050405020304" pitchFamily="18" charset="0"/>
                <a:ea typeface="SimSun" panose="02010600030101010101" pitchFamily="2" charset="-122"/>
              </a:rPr>
              <a:t> 5: Chia sẻ kết quả, cải tiến 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Các nhóm mang sản phẩm của nhóm lên trưng bày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Cất đồ dùng và ngồi về đội hình chữ U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Các nhóm giới thiệu sản phẩm của nhóm mình ( Đặt tên cho 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hang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rào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của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nhóm mình)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Hỏi trẻ: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+ Các con có nhận xét gì về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SimSun" panose="02010600030101010101" pitchFamily="2" charset="-122"/>
              </a:rPr>
              <a:t>rào</a:t>
            </a: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so với bản thiết kế của nhóm mình?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+ Đã giống với bản thiết kế chưa?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spcAft>
                <a:spcPts val="0"/>
              </a:spcAft>
            </a:pP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- Quan sát, nhận xét sản phẩm của các nhóm theo bản thiết kế chưa ( Tích bảng tiêu chí)	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r>
              <a:rPr lang="vi-VN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?</a:t>
            </a:r>
            <a:endParaRPr lang="vi-VN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 algn="just">
              <a:spcAft>
                <a:spcPts val="0"/>
              </a:spcAft>
            </a:pPr>
            <a:endParaRPr lang="en-US" sz="1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8458" y="4428309"/>
            <a:ext cx="10567852" cy="2239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endParaRPr lang="nl-NL" dirty="0" smtClean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Hỏi </a:t>
            </a:r>
            <a:r>
              <a:rPr lang="nl-NL" dirty="0">
                <a:latin typeface="Times New Roman" panose="02020603050405020304" pitchFamily="18" charset="0"/>
                <a:ea typeface="SimSun" panose="02010600030101010101" pitchFamily="2" charset="-122"/>
              </a:rPr>
              <a:t>trẻ: </a:t>
            </a:r>
            <a:endParaRPr lang="en-US" sz="16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nl-NL" dirty="0" smtClean="0">
                <a:latin typeface="Times New Roman" panose="02020603050405020304" pitchFamily="18" charset="0"/>
                <a:ea typeface="SimSun" panose="02010600030101010101" pitchFamily="2" charset="-122"/>
              </a:rPr>
              <a:t>	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163240"/>
              </p:ext>
            </p:extLst>
          </p:nvPr>
        </p:nvGraphicFramePr>
        <p:xfrm>
          <a:off x="965156" y="3273861"/>
          <a:ext cx="9460501" cy="1400465"/>
        </p:xfrm>
        <a:graphic>
          <a:graphicData uri="http://schemas.openxmlformats.org/drawingml/2006/table">
            <a:tbl>
              <a:tblPr/>
              <a:tblGrid>
                <a:gridCol w="1134745">
                  <a:extLst>
                    <a:ext uri="{9D8B030D-6E8A-4147-A177-3AD203B41FA5}">
                      <a16:colId xmlns:a16="http://schemas.microsoft.com/office/drawing/2014/main" val="3311274307"/>
                    </a:ext>
                  </a:extLst>
                </a:gridCol>
                <a:gridCol w="2347323">
                  <a:extLst>
                    <a:ext uri="{9D8B030D-6E8A-4147-A177-3AD203B41FA5}">
                      <a16:colId xmlns:a16="http://schemas.microsoft.com/office/drawing/2014/main" val="1636820490"/>
                    </a:ext>
                  </a:extLst>
                </a:gridCol>
                <a:gridCol w="2250077">
                  <a:extLst>
                    <a:ext uri="{9D8B030D-6E8A-4147-A177-3AD203B41FA5}">
                      <a16:colId xmlns:a16="http://schemas.microsoft.com/office/drawing/2014/main" val="2832540654"/>
                    </a:ext>
                  </a:extLst>
                </a:gridCol>
                <a:gridCol w="2787830">
                  <a:extLst>
                    <a:ext uri="{9D8B030D-6E8A-4147-A177-3AD203B41FA5}">
                      <a16:colId xmlns:a16="http://schemas.microsoft.com/office/drawing/2014/main" val="1073519427"/>
                    </a:ext>
                  </a:extLst>
                </a:gridCol>
                <a:gridCol w="940526">
                  <a:extLst>
                    <a:ext uri="{9D8B030D-6E8A-4147-A177-3AD203B41FA5}">
                      <a16:colId xmlns:a16="http://schemas.microsoft.com/office/drawing/2014/main" val="1675250646"/>
                    </a:ext>
                  </a:extLst>
                </a:gridCol>
              </a:tblGrid>
              <a:tr h="867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Tiêu chí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Làm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đúng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theo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bản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thiết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1200" b="1" dirty="0" err="1" smtClean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kế</a:t>
                      </a:r>
                      <a:endParaRPr lang="en-US" sz="1200" b="1" dirty="0" smtClean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đầy</a:t>
                      </a:r>
                      <a:r>
                        <a:rPr lang="en-US" sz="1400" b="1" spc="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1400" b="1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1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56260" algn="l">
                        <a:lnSpc>
                          <a:spcPts val="1555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1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vậ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</a:t>
                      </a:r>
                      <a:r>
                        <a:rPr lang="en-US" sz="1400" b="1" spc="5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ệ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b="1" spc="-5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spc="-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 ó</a:t>
                      </a:r>
                      <a:r>
                        <a:rPr lang="en-US" sz="1400" b="1" spc="1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400" b="1" spc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dứng</a:t>
                      </a:r>
                      <a:r>
                        <a:rPr lang="en-US" sz="1400" b="1" spc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555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400" b="1" spc="0" baseline="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Đạt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646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70884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200" b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Nhóm 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08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815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1320</Words>
  <Application>Microsoft Office PowerPoint</Application>
  <PresentationFormat>Widescreen</PresentationFormat>
  <Paragraphs>124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SimSun</vt:lpstr>
      <vt:lpstr>Arial</vt:lpstr>
      <vt:lpstr>Calibri</vt:lpstr>
      <vt:lpstr>Calibri Light</vt:lpstr>
      <vt:lpstr>Times New Roman</vt:lpstr>
      <vt:lpstr>Office Theme</vt:lpstr>
      <vt:lpstr>Kế hoạch hoạt động EDP: “Thiết kế hàng rào” </vt:lpstr>
      <vt:lpstr>Kế hoạch hoạt động EDP: “Thiết kế hàng rào”</vt:lpstr>
      <vt:lpstr>Kế hoạch Hoạt động EDP: “Thiết kế hàng rào”</vt:lpstr>
      <vt:lpstr>Kế hoạch Hoạt động EDP : “Thiết kế hàng rào”</vt:lpstr>
      <vt:lpstr>Kế hoạch Hoạt động EDP : “Thiết kế hàng rào”</vt:lpstr>
      <vt:lpstr>Kế hoạch Hoạt động EDP : “Thiết kế hàng rào”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68</cp:revision>
  <cp:lastPrinted>2023-12-18T02:51:32Z</cp:lastPrinted>
  <dcterms:created xsi:type="dcterms:W3CDTF">2023-10-03T06:01:15Z</dcterms:created>
  <dcterms:modified xsi:type="dcterms:W3CDTF">2024-01-24T06:49:44Z</dcterms:modified>
</cp:coreProperties>
</file>