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2" r:id="rId3"/>
    <p:sldId id="264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6" y="1029767"/>
            <a:ext cx="115706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Mục đích yêu cầu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ạo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…(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mút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ý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6225551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67748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39818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3389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095317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71569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3573796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97186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5418095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058418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5924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029137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2271877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723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892" y="849085"/>
            <a:ext cx="109466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Đồ dùng của cô.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Giá để bản thiết kế: 3 cái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Giá để bảng tiêu chí: 1 cái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Nhạc bài hát: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con</a:t>
            </a:r>
          </a:p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Đồ dùng của trẻ.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nỉ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Đề can màu, kéo, băng dính 2 mặt...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14805144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77816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550">
                  <a:extLst>
                    <a:ext uri="{9D8B030D-6E8A-4147-A177-3AD203B41FA5}">
                      <a16:colId xmlns:a16="http://schemas.microsoft.com/office/drawing/2014/main" val="2325328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36469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5577" y="1214846"/>
            <a:ext cx="1042416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III</a:t>
            </a:r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Tiến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hành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1: Hỏi xác định vấn đề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Tạo tình huống: Cho trẻ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Hỏi trẻ?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nêu ý kiến cô thống nhất về ý tưởng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Thảo luận tiêu chí ần đạt khi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Có đầy đủ các nguyên vật 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Giới thiệu tên hoạt động kỹ thuật “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2: Tưởng tượng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Khảo sát sự hiểu biết của trẻ về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cấu tạo của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 đó đưa ra giải pháp lựa chọn: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 con biết gì về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Cấu tạo của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tác dụng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Cô cho trẻ xem video về một số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tự làm.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vi-VN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90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388" y="1084217"/>
            <a:ext cx="1076379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3: Lên kế hoạch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Vẽ thiết kế.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Cô hỏi ý tưởng của trẻ: Các con sẽ thiết kế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thế nào? ( Hình dạng, kiểu dáng, cấu tạo, chiều cao)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về nhóm vẽ thiết kế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giấy A3 ( Cô giáo quay lại toàn bộ quá trình trẻ lên ý tưởng và vẽ bản thiết kế. Chụp lại bản thiết kế của từng nhóm)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thành viên trong nhóm thảo luận đưa ra ý kiến thiết kế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Chuẩn bị nguyên học liệu.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Hỏi trẻ ý tưởng sử dụng nguyên học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bằng nguyên học liệu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Sử dụng nguyên vật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Sử dụng nguyên vật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Nhóm con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 con sẽ sắp xếp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 như nào để tạo thành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trẻ ghi chú nguyên vật liệu mà nhóm lựa chọn vào bản vẽ.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luận phân công các thành viên trong nhóm chuẩn bị nguyên vật liệu theo kế hoạch của nhóm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4: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Chế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sản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Chơi trò chơi: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Hỏi 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 con đang thực hiện dự án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2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891" y="836024"/>
            <a:ext cx="108813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Trong dự án chúng mình thống nhất làm gì?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Xem video: Trẻ hoạt động buổi hôm trước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nl-N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Xem lại và trò chuyện quá trình chuẩn bị cho buổi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hoạt động trò chuyện, thảo luận, vẽ thiết kế.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hoạt động tìm hiểu quy trình sắp xếp nguyên học liệu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hoạt động tìm kiếm ủng hộ nguyên học liệu.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hoạt động chuẩn bị nguyên vật liệu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các nhóm.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Giao nhiệm vụ: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nhóm thực hiện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bản thiết kế của nhóm. Nhắc lại các tiêu chí?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Tiêu chí : + Các con biết gì về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Cấu tạo của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tác dụng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Hỏi trẻ: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Bản thiết kế này của nhóm nào?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Cho trẻ lấy bản thiết kế về 3 nhóm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nhóm thảo luận lựa chọn, chuẩn bị nguyên vật liệu để làm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 con biết gì về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Cấu tạo của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tác dụng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Phân công công việc cho các thành viên trong nhóm.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Thực hành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Trong quá trình trẻ thực hiện cô quan sát, hỗ trợ trẻ nếu cần)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3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0264" y="888275"/>
            <a:ext cx="1045028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5: Chia sẻ kết quả, cải tiến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Các nhóm mang sản phẩm của nhóm lên trưng bày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Cất đồ dùng và ngồi về đội hình chữ U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Các nhóm giới thiệu sản phẩm của nhóm mình ( Đặt tên cho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khung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ảnh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 của nhóm mình)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Hỏi trẻ: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+ Các con có nhận xét gì về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khung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ảnh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. so với bản thiết kế của nhóm mình?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+ Đã giống với bản thiết kế chưa?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Quan sát, nhận xét sản phẩm của các nhóm theo bản thiết kế chưa ( Tích bảng tiêu chí)	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8458" y="4428309"/>
            <a:ext cx="10567852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endParaRPr lang="nl-NL" dirty="0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nl-NL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nl-NL" dirty="0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Hỏi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trẻ: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lnSpc>
                <a:spcPct val="125000"/>
              </a:lnSpc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	-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Nhóm nào làm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khung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ảnh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 hoàn chỉnh nhất? Vì sao?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Các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nhóm đặt câu hỏi chéo nhau.</a:t>
            </a:r>
          </a:p>
          <a:p>
            <a:pPr marL="457200" indent="457200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Nếu </a:t>
            </a: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được làm lại các con muốn cải tiến như thế nào?</a:t>
            </a:r>
          </a:p>
          <a:p>
            <a:pPr indent="457200"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Chụp ảnh lưu niệm.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315770"/>
              </p:ext>
            </p:extLst>
          </p:nvPr>
        </p:nvGraphicFramePr>
        <p:xfrm>
          <a:off x="965156" y="3273861"/>
          <a:ext cx="9460501" cy="1854200"/>
        </p:xfrm>
        <a:graphic>
          <a:graphicData uri="http://schemas.openxmlformats.org/drawingml/2006/table">
            <a:tbl>
              <a:tblPr/>
              <a:tblGrid>
                <a:gridCol w="1134745">
                  <a:extLst>
                    <a:ext uri="{9D8B030D-6E8A-4147-A177-3AD203B41FA5}">
                      <a16:colId xmlns:a16="http://schemas.microsoft.com/office/drawing/2014/main" val="3311274307"/>
                    </a:ext>
                  </a:extLst>
                </a:gridCol>
                <a:gridCol w="2347323">
                  <a:extLst>
                    <a:ext uri="{9D8B030D-6E8A-4147-A177-3AD203B41FA5}">
                      <a16:colId xmlns:a16="http://schemas.microsoft.com/office/drawing/2014/main" val="1636820490"/>
                    </a:ext>
                  </a:extLst>
                </a:gridCol>
                <a:gridCol w="2250077">
                  <a:extLst>
                    <a:ext uri="{9D8B030D-6E8A-4147-A177-3AD203B41FA5}">
                      <a16:colId xmlns:a16="http://schemas.microsoft.com/office/drawing/2014/main" val="2832540654"/>
                    </a:ext>
                  </a:extLst>
                </a:gridCol>
                <a:gridCol w="2787830">
                  <a:extLst>
                    <a:ext uri="{9D8B030D-6E8A-4147-A177-3AD203B41FA5}">
                      <a16:colId xmlns:a16="http://schemas.microsoft.com/office/drawing/2014/main" val="1073519427"/>
                    </a:ext>
                  </a:extLst>
                </a:gridCol>
                <a:gridCol w="940526">
                  <a:extLst>
                    <a:ext uri="{9D8B030D-6E8A-4147-A177-3AD203B41FA5}">
                      <a16:colId xmlns:a16="http://schemas.microsoft.com/office/drawing/2014/main" val="1675250646"/>
                    </a:ext>
                  </a:extLst>
                </a:gridCol>
              </a:tblGrid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Tiêu chí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đúng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theo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bản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thiết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kế</a:t>
                      </a:r>
                      <a:endParaRPr lang="en-US" sz="1200" b="1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400" b="1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1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56260"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1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</a:t>
                      </a:r>
                      <a:r>
                        <a:rPr lang="en-US" sz="1400" b="1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ệ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spc="-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 ó</a:t>
                      </a:r>
                      <a:r>
                        <a:rPr lang="en-US" sz="1400" b="1" spc="1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b="1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b="1" spc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khung</a:t>
                      </a:r>
                      <a:r>
                        <a:rPr lang="en-US" sz="1400" b="1" spc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46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8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085440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2007" y="3580690"/>
            <a:ext cx="1133333" cy="8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815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1043</Words>
  <Application>Microsoft Office PowerPoint</Application>
  <PresentationFormat>Widescreen</PresentationFormat>
  <Paragraphs>139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Arial</vt:lpstr>
      <vt:lpstr>Calibri</vt:lpstr>
      <vt:lpstr>Calibri Light</vt:lpstr>
      <vt:lpstr>Times New Roman</vt:lpstr>
      <vt:lpstr>Office Theme</vt:lpstr>
      <vt:lpstr>Kế hoạch hoạt động EDP: “Làm khung ảnh” </vt:lpstr>
      <vt:lpstr>Kế hoạch hoạt động EDP: “Làm khung ảnh”</vt:lpstr>
      <vt:lpstr>Kế hoạch Hoạt động EDP : “Làm khung ảnh”</vt:lpstr>
      <vt:lpstr>Kế hoạch Hoạt động EDP : “Làm khung ảnh”</vt:lpstr>
      <vt:lpstr>Kế hoạch Hoạt động EDP : “Làm khung ảnh”</vt:lpstr>
      <vt:lpstr>Kế hoạch Hoạt động EDP : “Làm khung ảnh”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64</cp:revision>
  <cp:lastPrinted>2023-12-18T02:51:32Z</cp:lastPrinted>
  <dcterms:created xsi:type="dcterms:W3CDTF">2023-10-03T06:01:15Z</dcterms:created>
  <dcterms:modified xsi:type="dcterms:W3CDTF">2024-01-24T06:47:29Z</dcterms:modified>
</cp:coreProperties>
</file>